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40"/>
  </p:handoutMasterIdLst>
  <p:sldIdLst>
    <p:sldId id="256" r:id="rId3"/>
    <p:sldId id="391" r:id="rId5"/>
    <p:sldId id="427" r:id="rId6"/>
    <p:sldId id="350" r:id="rId7"/>
    <p:sldId id="352" r:id="rId8"/>
    <p:sldId id="392" r:id="rId9"/>
    <p:sldId id="545" r:id="rId10"/>
    <p:sldId id="395" r:id="rId11"/>
    <p:sldId id="386" r:id="rId12"/>
    <p:sldId id="396" r:id="rId13"/>
    <p:sldId id="461" r:id="rId14"/>
    <p:sldId id="454" r:id="rId15"/>
    <p:sldId id="455" r:id="rId16"/>
    <p:sldId id="456" r:id="rId17"/>
    <p:sldId id="457" r:id="rId18"/>
    <p:sldId id="458" r:id="rId19"/>
    <p:sldId id="459" r:id="rId20"/>
    <p:sldId id="401" r:id="rId21"/>
    <p:sldId id="400" r:id="rId22"/>
    <p:sldId id="413" r:id="rId23"/>
    <p:sldId id="408" r:id="rId24"/>
    <p:sldId id="453" r:id="rId25"/>
    <p:sldId id="530" r:id="rId26"/>
    <p:sldId id="460" r:id="rId27"/>
    <p:sldId id="402" r:id="rId28"/>
    <p:sldId id="404" r:id="rId29"/>
    <p:sldId id="406" r:id="rId30"/>
    <p:sldId id="486" r:id="rId31"/>
    <p:sldId id="414" r:id="rId32"/>
    <p:sldId id="353" r:id="rId33"/>
    <p:sldId id="428" r:id="rId34"/>
    <p:sldId id="498" r:id="rId35"/>
    <p:sldId id="531" r:id="rId36"/>
    <p:sldId id="576" r:id="rId37"/>
    <p:sldId id="415" r:id="rId38"/>
    <p:sldId id="4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 id="391"/>
            <p14:sldId id="427"/>
            <p14:sldId id="350"/>
            <p14:sldId id="352"/>
            <p14:sldId id="392"/>
            <p14:sldId id="545"/>
            <p14:sldId id="395"/>
            <p14:sldId id="386"/>
            <p14:sldId id="396"/>
            <p14:sldId id="461"/>
            <p14:sldId id="454"/>
            <p14:sldId id="455"/>
            <p14:sldId id="456"/>
            <p14:sldId id="457"/>
            <p14:sldId id="458"/>
            <p14:sldId id="459"/>
            <p14:sldId id="401"/>
            <p14:sldId id="400"/>
            <p14:sldId id="413"/>
            <p14:sldId id="408"/>
            <p14:sldId id="453"/>
            <p14:sldId id="530"/>
            <p14:sldId id="460"/>
            <p14:sldId id="402"/>
            <p14:sldId id="404"/>
            <p14:sldId id="406"/>
            <p14:sldId id="486"/>
            <p14:sldId id="414"/>
            <p14:sldId id="353"/>
            <p14:sldId id="428"/>
            <p14:sldId id="531"/>
            <p14:sldId id="576"/>
            <p14:sldId id="415"/>
            <p14:sldId id="416"/>
            <p14:sldId id="49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2"/>
  <p:cmAuthor id="0" name="Adrian Cambareri" initials="" lastIdx="1" clrIdx="1"/>
  <p:cmAuthor id="1" name="James Rankin" initials="" lastIdx="1" clrIdx="0"/>
  <p:cmAuthor id="3" name="Jorge Morales Pou" initials="" lastIdx="2" clrIdx="3"/>
  <p:cmAuthor id="4" name="Siamak Sadeghianfar" initials="" lastIdx="14" clrIdx="4"/>
  <p:cmAuthor id="5" name="Oliver Horn" initials="" lastIdx="5" clrIdx="5"/>
  <p:cmAuthor id="6" name="Chuck Svoboda" initials="" lastIdx="3" clrIdx="6"/>
  <p:cmAuthor id="7" name="Mario Mendoza Sanchez" initials="" lastIdx="1" clrIdx="7"/>
  <p:cmAuthor id="8" name="Erik Jacobs" initials="" lastIdx="8" clrIdx="8"/>
  <p:cmAuthor id="9" name="Frederic Giloux" initials="" lastIdx="2" clrIdx="9"/>
  <p:cmAuthor id="10" name="Alexander Rydekull" initials="" lastIdx="12" clrIdx="10"/>
  <p:cmAuthor id="11" name="Lutz Lange" initials="" lastIdx="4" clrIdx="11"/>
  <p:cmAuthor id="12" name="Naoya Hashimoto" initials="" lastIdx="2" clrIdx="12"/>
  <p:cmAuthor id="13" name="Pierluigi Sforza" initials="" lastIdx="1" clrIdx="13"/>
  <p:cmAuthor id="14" name="Shashin Shinde" initials="" lastIdx="2" clrIdx="14"/>
  <p:cmAuthor id="15" name="Kirsten Newcomer" initials="" lastIdx="1" clrIdx="15"/>
  <p:cmAuthor id="16" name="Daniel Messer" initials="" lastIdx="1" clrIdx="16"/>
  <p:cmAuthor id="17" name="Diogenes Rettori" initials="" lastIdx="1" clrIdx="1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2B4A6"/>
    <a:srgbClr val="734F29"/>
    <a:srgbClr val="D24726"/>
    <a:srgbClr val="DD462F"/>
    <a:srgbClr val="AEB785"/>
    <a:srgbClr val="EFD5A2"/>
    <a:srgbClr val="3B3026"/>
    <a:srgbClr val="ECE1CA"/>
    <a:srgbClr val="7955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777" autoAdjust="0"/>
  </p:normalViewPr>
  <p:slideViewPr>
    <p:cSldViewPr snapToGrid="0">
      <p:cViewPr varScale="1">
        <p:scale>
          <a:sx n="101" d="100"/>
          <a:sy n="101" d="100"/>
        </p:scale>
        <p:origin x="936" y="96"/>
      </p:cViewPr>
      <p:guideLst>
        <p:guide orient="horz" pos="2188"/>
        <p:guide pos="3876"/>
      </p:guideLst>
    </p:cSldViewPr>
  </p:slideViewPr>
  <p:notesTextViewPr>
    <p:cViewPr>
      <p:scale>
        <a:sx n="1" d="1"/>
        <a:sy n="1" d="1"/>
      </p:scale>
      <p:origin x="0" y="0"/>
    </p:cViewPr>
  </p:notesTextViewPr>
  <p:notesViewPr>
    <p:cSldViewPr snapToGrid="0">
      <p:cViewPr varScale="1">
        <p:scale>
          <a:sx n="89" d="100"/>
          <a:sy n="89"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E315C3-6661-4602-B72B-BB443F574B5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4D9CC-7BE5-454B-9729-DC67E43A47F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EC13577B-6902-467D-A26C-08A0DD5E4E03}" type="datetimeFigureOut">
              <a:rPr/>
            </a:fld>
            <a:endParaRPr lang="zh-CN"/>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DF61EA0F-A667-4B49-8422-0062BC55E249}" type="slidenum">
              <a:rPr/>
            </a:fld>
            <a:endParaRPr lang="zh-C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DF61EA0F-A667-4B49-8422-0062BC55E249}" type="slidenum">
              <a:rPr lang="zh-CN" smtClean="0"/>
            </a:fld>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defTabSz="584200">
              <a:spcBef>
                <a:spcPts val="1200"/>
              </a:spcBef>
              <a:buSzPct val="100000"/>
              <a:defRPr/>
            </a:pPr>
            <a:r>
              <a:rPr lang="en-US" altLang="zh-CN" dirty="0"/>
              <a:t>ansible</a:t>
            </a:r>
            <a:r>
              <a:rPr altLang="en-US" dirty="0"/>
              <a:t>有两部分产品构成</a:t>
            </a:r>
            <a:endParaRPr altLang="en-US" dirty="0"/>
          </a:p>
          <a:p>
            <a:pPr defTabSz="584200">
              <a:spcBef>
                <a:spcPts val="1200"/>
              </a:spcBef>
              <a:buSzPct val="100000"/>
              <a:defRPr/>
            </a:pPr>
            <a:endParaRPr altLang="en-US" dirty="0"/>
          </a:p>
          <a:p>
            <a:pPr defTabSz="584200">
              <a:spcBef>
                <a:spcPts val="1200"/>
              </a:spcBef>
              <a:buSzPct val="100000"/>
              <a:defRPr/>
            </a:pPr>
            <a:r>
              <a:rPr altLang="en-US" dirty="0"/>
              <a:t>我们经常挂在嘴上的</a:t>
            </a:r>
            <a:r>
              <a:rPr lang="en-US" altLang="zh-CN" dirty="0"/>
              <a:t>ansible</a:t>
            </a:r>
            <a:r>
              <a:rPr altLang="en-US" dirty="0"/>
              <a:t>指的是</a:t>
            </a:r>
            <a:r>
              <a:rPr lang="en-US" altLang="zh-CN" dirty="0"/>
              <a:t>ansible</a:t>
            </a:r>
            <a:r>
              <a:rPr altLang="en-US" dirty="0"/>
              <a:t>的命令行管理工具</a:t>
            </a:r>
            <a:endParaRPr altLang="en-US" dirty="0"/>
          </a:p>
          <a:p>
            <a:pPr defTabSz="584200">
              <a:spcBef>
                <a:spcPts val="1200"/>
              </a:spcBef>
              <a:buSzPct val="100000"/>
              <a:defRPr/>
            </a:pPr>
            <a:r>
              <a:rPr altLang="en-US" dirty="0"/>
              <a:t>另外一个就是</a:t>
            </a:r>
            <a:r>
              <a:rPr lang="en-US" altLang="zh-CN" dirty="0"/>
              <a:t>Tower</a:t>
            </a:r>
            <a:r>
              <a:rPr altLang="en-US" dirty="0"/>
              <a:t>，这是一个基于</a:t>
            </a:r>
            <a:r>
              <a:rPr lang="en-US" altLang="zh-CN" dirty="0"/>
              <a:t>Ansible</a:t>
            </a:r>
            <a:r>
              <a:rPr altLang="en-US" dirty="0"/>
              <a:t>命令行工具的集中式的图形化管理工具，一方面为客户提供</a:t>
            </a:r>
            <a:r>
              <a:rPr lang="en-US" altLang="zh-CN" dirty="0"/>
              <a:t>API</a:t>
            </a:r>
            <a:r>
              <a:rPr altLang="en-US" dirty="0"/>
              <a:t>方便与第三方系统集成</a:t>
            </a:r>
            <a:endParaRPr altLang="en-US" dirty="0"/>
          </a:p>
          <a:p>
            <a:pPr defTabSz="584200">
              <a:spcBef>
                <a:spcPts val="1200"/>
              </a:spcBef>
              <a:buSzPct val="100000"/>
              <a:defRPr/>
            </a:pPr>
            <a:endParaRPr altLang="en-US" dirty="0"/>
          </a:p>
          <a:p>
            <a:pPr defTabSz="584200">
              <a:spcBef>
                <a:spcPts val="1200"/>
              </a:spcBef>
              <a:buSzPct val="100000"/>
              <a:defRPr/>
            </a:pPr>
            <a:r>
              <a:rPr altLang="en-US" dirty="0"/>
              <a:t>另外一方面提供可视化的控制面板，在</a:t>
            </a:r>
            <a:r>
              <a:rPr lang="en-US" altLang="zh-CN" dirty="0"/>
              <a:t>ansible</a:t>
            </a:r>
            <a:r>
              <a:rPr altLang="en-US" dirty="0"/>
              <a:t>简单、强大、无代理的基础上进一步降低使用者的门槛，而且对安全性、合规性、管理功能做了进一步的增强</a:t>
            </a:r>
            <a:endParaRPr altLang="en-US" dirty="0"/>
          </a:p>
        </p:txBody>
      </p:sp>
      <p:sp>
        <p:nvSpPr>
          <p:cNvPr id="4" name="灯片编号占位符 3"/>
          <p:cNvSpPr>
            <a:spLocks noGrp="1"/>
          </p:cNvSpPr>
          <p:nvPr>
            <p:ph type="sldNum" sz="quarter" idx="10"/>
          </p:nvPr>
        </p:nvSpPr>
        <p:spPr/>
        <p:txBody>
          <a:bodyPr/>
          <a:lstStyle/>
          <a:p>
            <a:fld id="{DF61EA0F-A667-4B49-8422-0062BC55E249}" type="slidenum">
              <a:rPr lang="en-US" altLang="zh-CN"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Shape 753"/>
          <p:cNvSpPr txBox="1">
            <a:spLocks noGrp="1"/>
          </p:cNvSpPr>
          <p:nvPr>
            <p:ph type="body" idx="1"/>
          </p:nvPr>
        </p:nvSpPr>
        <p:spPr>
          <a:xfrm>
            <a:off x="777875" y="4776788"/>
            <a:ext cx="6216650" cy="4525962"/>
          </a:xfrm>
          <a:prstGeom prst="rect">
            <a:avLst/>
          </a:prstGeom>
          <a:noFill/>
          <a:ln>
            <a:noFill/>
          </a:ln>
        </p:spPr>
        <p:txBody>
          <a:bodyPr spcFirstLastPara="1" wrap="square" lIns="0" tIns="0" rIns="0" bIns="0" anchor="t" anchorCtr="0">
            <a:noAutofit/>
          </a:bodyPr>
          <a:lstStyle/>
          <a:p>
            <a:pPr marL="215900" marR="0" lvl="0" indent="-215900" algn="l" rtl="0">
              <a:spcBef>
                <a:spcPts val="600"/>
              </a:spcBef>
              <a:spcAft>
                <a:spcPts val="0"/>
              </a:spcAft>
              <a:buNone/>
            </a:pPr>
            <a:r>
              <a:rPr lang="en-US" altLang="zh-CN" sz="2000" b="0" i="0" u="none" strike="noStrike" cap="none" dirty="0">
                <a:solidFill>
                  <a:srgbClr val="000000"/>
                </a:solidFill>
                <a:latin typeface="微软雅黑" panose="020B0503020204020204" charset="-122"/>
                <a:sym typeface="Arial" panose="020B0604020202020204"/>
              </a:rPr>
              <a:t>ansible</a:t>
            </a:r>
            <a:r>
              <a:rPr altLang="en-US" sz="2000" b="0" i="0" u="none" strike="noStrike" cap="none" dirty="0">
                <a:solidFill>
                  <a:srgbClr val="000000"/>
                </a:solidFill>
                <a:latin typeface="微软雅黑" panose="020B0503020204020204" charset="-122"/>
                <a:sym typeface="Arial" panose="020B0604020202020204"/>
              </a:rPr>
              <a:t>能做什么</a:t>
            </a:r>
            <a:endParaRPr altLang="en-US" sz="2000" b="0" i="0" u="none" strike="noStrike" cap="none" dirty="0">
              <a:solidFill>
                <a:srgbClr val="000000"/>
              </a:solidFill>
              <a:latin typeface="微软雅黑" panose="020B0503020204020204" charset="-122"/>
              <a:sym typeface="Arial" panose="020B0604020202020204"/>
            </a:endParaRPr>
          </a:p>
          <a:p>
            <a:pPr marL="215900" marR="0" lvl="0" indent="-215900" algn="l" rtl="0">
              <a:spcBef>
                <a:spcPts val="600"/>
              </a:spcBef>
              <a:spcAft>
                <a:spcPts val="0"/>
              </a:spcAft>
              <a:buNone/>
            </a:pPr>
            <a:r>
              <a:rPr altLang="en-US" sz="2000" b="0" i="0" u="none" strike="noStrike" cap="none" dirty="0">
                <a:solidFill>
                  <a:srgbClr val="000000"/>
                </a:solidFill>
                <a:latin typeface="微软雅黑" panose="020B0503020204020204" charset="-122"/>
                <a:sym typeface="Arial" panose="020B0604020202020204"/>
              </a:rPr>
              <a:t>总体上任何可重复性的工作，批处理以及容易</a:t>
            </a:r>
            <a:r>
              <a:rPr altLang="en-US" sz="2000" dirty="0">
                <a:solidFill>
                  <a:srgbClr val="000000"/>
                </a:solidFill>
                <a:latin typeface="微软雅黑" panose="020B0503020204020204" charset="-122"/>
                <a:sym typeface="Arial" panose="020B0604020202020204"/>
              </a:rPr>
              <a:t>手工容易</a:t>
            </a:r>
            <a:r>
              <a:rPr altLang="en-US" sz="2000" b="0" i="0" u="none" strike="noStrike" cap="none" dirty="0">
                <a:solidFill>
                  <a:srgbClr val="000000"/>
                </a:solidFill>
                <a:latin typeface="微软雅黑" panose="020B0503020204020204" charset="-122"/>
                <a:sym typeface="Arial" panose="020B0604020202020204"/>
              </a:rPr>
              <a:t>出错的工作 </a:t>
            </a:r>
            <a:r>
              <a:rPr lang="en-US" altLang="zh-CN" sz="2000" b="0" i="0" u="none" strike="noStrike" cap="none" dirty="0">
                <a:solidFill>
                  <a:srgbClr val="000000"/>
                </a:solidFill>
                <a:latin typeface="微软雅黑" panose="020B0503020204020204" charset="-122"/>
                <a:sym typeface="Arial" panose="020B0604020202020204"/>
              </a:rPr>
              <a:t>ansible</a:t>
            </a:r>
            <a:r>
              <a:rPr altLang="en-US" sz="2000" b="0" i="0" u="none" strike="noStrike" cap="none" dirty="0">
                <a:solidFill>
                  <a:srgbClr val="000000"/>
                </a:solidFill>
                <a:latin typeface="微软雅黑" panose="020B0503020204020204" charset="-122"/>
                <a:sym typeface="Arial" panose="020B0604020202020204"/>
              </a:rPr>
              <a:t>都可以完美胜任</a:t>
            </a:r>
            <a:endParaRPr altLang="en-US" sz="2000" b="0" i="0" u="none" strike="noStrike" cap="none" dirty="0">
              <a:solidFill>
                <a:srgbClr val="000000"/>
              </a:solidFill>
              <a:latin typeface="微软雅黑" panose="020B0503020204020204" charset="-122"/>
              <a:sym typeface="Arial" panose="020B0604020202020204"/>
            </a:endParaRPr>
          </a:p>
          <a:p>
            <a:pPr marL="215900" marR="0" lvl="0" indent="-215900" algn="l" rtl="0">
              <a:spcBef>
                <a:spcPts val="600"/>
              </a:spcBef>
              <a:spcAft>
                <a:spcPts val="0"/>
              </a:spcAft>
              <a:buNone/>
            </a:pPr>
            <a:endParaRPr altLang="en-US" sz="2000" b="0" i="0" u="none" strike="noStrike" cap="none" dirty="0">
              <a:solidFill>
                <a:srgbClr val="000000"/>
              </a:solidFill>
              <a:latin typeface="微软雅黑" panose="020B0503020204020204" charset="-122"/>
              <a:sym typeface="Arial" panose="020B0604020202020204"/>
            </a:endParaRPr>
          </a:p>
        </p:txBody>
      </p:sp>
      <p:sp>
        <p:nvSpPr>
          <p:cNvPr id="754" name="Shape 754"/>
          <p:cNvSpPr txBox="1">
            <a:spLocks noGrp="1"/>
          </p:cNvSpPr>
          <p:nvPr>
            <p:ph type="sldNum" idx="12"/>
          </p:nvPr>
        </p:nvSpPr>
        <p:spPr>
          <a:xfrm>
            <a:off x="4398963" y="9555163"/>
            <a:ext cx="3373437" cy="503237"/>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zh-CN" sz="14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&lt;number&gt;</a:t>
            </a:r>
            <a:endParaRPr dirty="0">
              <a:latin typeface="微软雅黑"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9"/>
        <p:cNvGrpSpPr/>
        <p:nvPr/>
      </p:nvGrpSpPr>
      <p:grpSpPr>
        <a:xfrm>
          <a:off x="0" y="0"/>
          <a:ext cx="0" cy="0"/>
          <a:chOff x="0" y="0"/>
          <a:chExt cx="0" cy="0"/>
        </a:xfrm>
      </p:grpSpPr>
      <p:sp>
        <p:nvSpPr>
          <p:cNvPr id="470" name="Google Shape;470;g59897c23ee_2_528:notes"/>
          <p:cNvSpPr txBox="1">
            <a:spLocks noGrp="1"/>
          </p:cNvSpPr>
          <p:nvPr>
            <p:ph type="body" idx="1"/>
          </p:nvPr>
        </p:nvSpPr>
        <p:spPr>
          <a:xfrm>
            <a:off x="777222" y="4777735"/>
            <a:ext cx="6217800" cy="4526400"/>
          </a:xfrm>
          <a:prstGeom prst="rect">
            <a:avLst/>
          </a:prstGeom>
          <a:noFill/>
          <a:ln>
            <a:noFill/>
          </a:ln>
        </p:spPr>
        <p:txBody>
          <a:bodyPr spcFirstLastPara="1" wrap="square" lIns="91425" tIns="91425" rIns="91425" bIns="91425" anchor="t" anchorCtr="0">
            <a:noAutofit/>
          </a:bodyPr>
          <a:lstStyle/>
          <a:p>
            <a:pPr marL="215900" lvl="0" indent="-215900" algn="l" rtl="0">
              <a:lnSpc>
                <a:spcPct val="100000"/>
              </a:lnSpc>
              <a:spcBef>
                <a:spcPts val="600"/>
              </a:spcBef>
              <a:spcAft>
                <a:spcPts val="0"/>
              </a:spcAft>
              <a:buSzPts val="1400"/>
              <a:buNone/>
            </a:pPr>
            <a:r>
              <a:rPr lang="en-US">
                <a:latin typeface="Microsoft Yahei"/>
                <a:ea typeface="Microsoft Yahei"/>
                <a:cs typeface="Microsoft Yahei"/>
                <a:sym typeface="Microsoft Yahei"/>
              </a:rPr>
              <a:t>Ansible</a:t>
            </a:r>
            <a:r>
              <a:rPr lang="zh-CN" altLang="en-US">
                <a:latin typeface="Microsoft Yahei"/>
                <a:ea typeface="宋体" panose="02010600030101010101" pitchFamily="2" charset="-122"/>
                <a:cs typeface="Microsoft Yahei"/>
                <a:sym typeface="Microsoft Yahei"/>
              </a:rPr>
              <a:t>与其他开源自动化管理工具相比另外一个强大功能是支持的海量的资源，可以支持市面上常见的各种操作系统、网络设备、云平台和</a:t>
            </a:r>
            <a:r>
              <a:rPr lang="en-US" altLang="zh-CN">
                <a:latin typeface="Microsoft Yahei"/>
                <a:ea typeface="宋体" panose="02010600030101010101" pitchFamily="2" charset="-122"/>
                <a:cs typeface="Microsoft Yahei"/>
                <a:sym typeface="Microsoft Yahei"/>
              </a:rPr>
              <a:t>DevOps</a:t>
            </a:r>
            <a:r>
              <a:rPr lang="zh-CN" altLang="en-US">
                <a:latin typeface="Microsoft Yahei"/>
                <a:ea typeface="宋体" panose="02010600030101010101" pitchFamily="2" charset="-122"/>
                <a:cs typeface="Microsoft Yahei"/>
                <a:sym typeface="Microsoft Yahei"/>
              </a:rPr>
              <a:t>流程，目前咱们行里最需要实现自动化的是</a:t>
            </a:r>
            <a:r>
              <a:rPr lang="en-US" altLang="zh-CN">
                <a:latin typeface="Microsoft Yahei"/>
                <a:ea typeface="宋体" panose="02010600030101010101" pitchFamily="2" charset="-122"/>
                <a:cs typeface="Microsoft Yahei"/>
                <a:sym typeface="Microsoft Yahei"/>
              </a:rPr>
              <a:t>vmware windows linux</a:t>
            </a:r>
            <a:r>
              <a:rPr lang="zh-CN" altLang="en-US">
                <a:latin typeface="Microsoft Yahei"/>
                <a:ea typeface="宋体" panose="02010600030101010101" pitchFamily="2" charset="-122"/>
                <a:cs typeface="Microsoft Yahei"/>
                <a:sym typeface="Microsoft Yahei"/>
              </a:rPr>
              <a:t>，但是随着行里数字化转型的步伐的加速，构建一个跨全数据中心的自动化平台不是没有可能的，那么在那天到来的时候，</a:t>
            </a:r>
            <a:r>
              <a:rPr lang="en-US" altLang="zh-CN">
                <a:latin typeface="Microsoft Yahei"/>
                <a:ea typeface="宋体" panose="02010600030101010101" pitchFamily="2" charset="-122"/>
                <a:cs typeface="Microsoft Yahei"/>
                <a:sym typeface="Microsoft Yahei"/>
              </a:rPr>
              <a:t>ansible</a:t>
            </a:r>
            <a:r>
              <a:rPr lang="zh-CN" altLang="en-US">
                <a:latin typeface="Microsoft Yahei"/>
                <a:ea typeface="宋体" panose="02010600030101010101" pitchFamily="2" charset="-122"/>
                <a:cs typeface="Microsoft Yahei"/>
                <a:sym typeface="Microsoft Yahei"/>
              </a:rPr>
              <a:t>将可以发挥更大的作用，所以除了有企业级支持之外，支持海量设备这也是我们在本方案中推荐</a:t>
            </a:r>
            <a:r>
              <a:rPr lang="en-US" altLang="zh-CN">
                <a:latin typeface="Microsoft Yahei"/>
                <a:ea typeface="宋体" panose="02010600030101010101" pitchFamily="2" charset="-122"/>
                <a:cs typeface="Microsoft Yahei"/>
                <a:sym typeface="Microsoft Yahei"/>
              </a:rPr>
              <a:t>Ansible</a:t>
            </a:r>
            <a:r>
              <a:rPr lang="zh-CN" altLang="en-US">
                <a:latin typeface="Microsoft Yahei"/>
                <a:ea typeface="宋体" panose="02010600030101010101" pitchFamily="2" charset="-122"/>
                <a:cs typeface="Microsoft Yahei"/>
                <a:sym typeface="Microsoft Yahei"/>
              </a:rPr>
              <a:t>的重要原因之一</a:t>
            </a:r>
            <a:endParaRPr lang="zh-CN" altLang="en-US">
              <a:latin typeface="Microsoft Yahei"/>
              <a:ea typeface="宋体" panose="02010600030101010101" pitchFamily="2" charset="-122"/>
              <a:cs typeface="Microsoft Yahei"/>
              <a:sym typeface="Microsoft Yahei"/>
            </a:endParaRPr>
          </a:p>
        </p:txBody>
      </p:sp>
      <p:sp>
        <p:nvSpPr>
          <p:cNvPr id="471" name="Google Shape;471;g59897c23ee_2_528: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t>客户成功经理csm服务是红帽为我们的重要用户提供的免费的大客户关怀服务，客户成功经理将帮助客户充分使用红帽订阅服务的各种资源，通过与客户和红帽其他各部门的沟通与协作，让用户的投资回报率达到最高，最终实现客户的业务目标。</a:t>
            </a:r>
          </a:p>
          <a:p>
            <a:pPr lvl="0" rtl="0">
              <a:spcBef>
                <a:spcPts val="0"/>
              </a:spcBef>
              <a:buNone/>
            </a:pPr>
          </a:p>
          <a:p>
            <a:pPr lvl="0" rtl="0">
              <a:spcBef>
                <a:spcPts val="0"/>
              </a:spcBef>
              <a:buNone/>
            </a:pPr>
            <a:r>
              <a:t>大客户技术经理服务tam是红帽售后部门可以提供的最高级别的付费支持服务，大客户技术经理通过与客户建立直接的联系，帮助用户及时处理在客户环境中发生的具体的技术问题，定期进行沟通回顾，发现潜在隐患，并在系统规划阶段从红帽的角度提供专家级的建议以便能规避风险，定期进行技术交流和知识传递，帮助客户提升技术团队的整体能力。</a:t>
            </a:r>
          </a:p>
          <a:p>
            <a:pPr lvl="0" rtl="0">
              <a:spcBef>
                <a:spcPts val="0"/>
              </a:spcBef>
              <a:buNone/>
            </a:pPr>
          </a:p>
          <a:p>
            <a:pPr lvl="0" rtl="0">
              <a:spcBef>
                <a:spcPts val="0"/>
              </a:spcBef>
              <a:buNone/>
            </a:pPr>
            <a:r>
              <a:t>本质区别，1. tam 付费，csm免费 2. tam 技术顾问  csm 非技术，资源协调 3. tam 按产品划分不一样 csm不分产品</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17488" y="812800"/>
            <a:ext cx="7124700" cy="4008438"/>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最短的时间发布更新程序</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有严格清晰的补丁分类和级别定义，可以让用户直观的知道漏洞的影响情况</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在门户网站上提供了安全专栏，及时发布安全信息和更新红帽产品的安全统计报告，提供了权威的安全信息来源和丰富的安全内容</a:t>
            </a:r>
            <a:endParaRPr lang="zh-CN" altLang="en-US"/>
          </a:p>
          <a:p>
            <a:endParaRPr lang="zh-CN" altLang="en-US"/>
          </a:p>
          <a:p>
            <a:r>
              <a:rPr lang="en-US" altLang="zh-CN"/>
              <a:t>Ubuntu </a:t>
            </a:r>
            <a:r>
              <a:rPr altLang="en-US"/>
              <a:t>：只有</a:t>
            </a:r>
            <a:r>
              <a:rPr lang="en-US" altLang="zh-CN"/>
              <a:t>USN</a:t>
            </a:r>
            <a:r>
              <a:rPr altLang="en-US"/>
              <a:t>（</a:t>
            </a:r>
            <a:r>
              <a:rPr lang="en-US" altLang="zh-CN"/>
              <a:t> Ubuntu Security Notices</a:t>
            </a:r>
            <a:r>
              <a:rPr altLang="en-US"/>
              <a:t>）和</a:t>
            </a:r>
            <a:r>
              <a:rPr lang="en-US" altLang="zh-CN"/>
              <a:t>Ubuntu Security News </a:t>
            </a:r>
            <a:r>
              <a:rPr altLang="en-US"/>
              <a:t>（</a:t>
            </a:r>
            <a:r>
              <a:rPr lang="en-US" altLang="zh-CN"/>
              <a:t>Security Blog</a:t>
            </a:r>
            <a:r>
              <a:rPr altLang="en-US"/>
              <a:t>）</a:t>
            </a:r>
            <a:endParaRPr lang="en-US" altLang="zh-CN"/>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altLang="en-GB" dirty="0"/>
              <a:t>提供了一系列的工具解决查询和一键式打补丁的问题</a:t>
            </a:r>
            <a:endParaRPr alt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685800" y="1143000"/>
            <a:ext cx="5486400" cy="3086100"/>
          </a:xfrm>
        </p:spPr>
      </p:sp>
      <p:sp>
        <p:nvSpPr>
          <p:cNvPr id="10243"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altLang="en-US">
                <a:cs typeface="PMingLiU"/>
              </a:rPr>
              <a:t>升级不会导致兼容性问题，用户可以放心的升级</a:t>
            </a:r>
            <a:endParaRPr altLang="en-US">
              <a:cs typeface="PMingLiU"/>
            </a:endParaRPr>
          </a:p>
        </p:txBody>
      </p:sp>
      <p:sp>
        <p:nvSpPr>
          <p:cNvPr id="10244" name="Slide Number Placeholder 3"/>
          <p:cNvSpPr>
            <a:spLocks noGrp="1"/>
          </p:cNvSpPr>
          <p:nvPr>
            <p:ph type="sldNum" sz="quarter"/>
          </p:nvPr>
        </p:nvSpPr>
        <p:spPr>
          <a:noFill/>
          <a:extLst>
            <a:ext uri="{91240B29-F687-4F45-9708-019B960494DF}">
              <a14:hiddenLine xmlns:a14="http://schemas.microsoft.com/office/drawing/2010/main" w="9525">
                <a:solidFill>
                  <a:srgbClr val="000000"/>
                </a:solidFill>
                <a:round/>
              </a14:hiddenLine>
            </a:ext>
          </a:extLst>
        </p:spPr>
        <p:txBody>
          <a:bodyPr/>
          <a:lstStyle>
            <a:lvl1pPr>
              <a:spcBef>
                <a:spcPct val="30000"/>
              </a:spcBef>
              <a:buClr>
                <a:srgbClr val="000000"/>
              </a:buClr>
              <a:buSzPct val="100000"/>
              <a:buFont typeface="Times New Roman" panose="02020603050405020304" charset="0"/>
              <a:tabLst>
                <a:tab pos="410210" algn="l"/>
                <a:tab pos="820420" algn="l"/>
                <a:tab pos="1230630" algn="l"/>
                <a:tab pos="1640840" algn="l"/>
                <a:tab pos="2051050" algn="l"/>
                <a:tab pos="2461260" algn="l"/>
                <a:tab pos="2871470" algn="l"/>
              </a:tabLst>
              <a:defRPr sz="1100">
                <a:solidFill>
                  <a:srgbClr val="000000"/>
                </a:solidFill>
                <a:latin typeface="Times New Roman" panose="02020603050405020304" charset="0"/>
              </a:defRPr>
            </a:lvl1pPr>
            <a:lvl2pPr>
              <a:spcBef>
                <a:spcPct val="30000"/>
              </a:spcBef>
              <a:buClr>
                <a:srgbClr val="000000"/>
              </a:buClr>
              <a:buSzPct val="100000"/>
              <a:buFont typeface="Times New Roman" panose="02020603050405020304" charset="0"/>
              <a:tabLst>
                <a:tab pos="410210" algn="l"/>
                <a:tab pos="820420" algn="l"/>
                <a:tab pos="1230630" algn="l"/>
                <a:tab pos="1640840" algn="l"/>
                <a:tab pos="2051050" algn="l"/>
                <a:tab pos="2461260" algn="l"/>
                <a:tab pos="2871470" algn="l"/>
              </a:tabLst>
              <a:defRPr sz="1100">
                <a:solidFill>
                  <a:srgbClr val="000000"/>
                </a:solidFill>
                <a:latin typeface="Times New Roman" panose="02020603050405020304" charset="0"/>
              </a:defRPr>
            </a:lvl2pPr>
            <a:lvl3pPr>
              <a:spcBef>
                <a:spcPct val="30000"/>
              </a:spcBef>
              <a:buClr>
                <a:srgbClr val="000000"/>
              </a:buClr>
              <a:buSzPct val="100000"/>
              <a:buFont typeface="Times New Roman" panose="02020603050405020304" charset="0"/>
              <a:tabLst>
                <a:tab pos="410210" algn="l"/>
                <a:tab pos="820420" algn="l"/>
                <a:tab pos="1230630" algn="l"/>
                <a:tab pos="1640840" algn="l"/>
                <a:tab pos="2051050" algn="l"/>
                <a:tab pos="2461260" algn="l"/>
                <a:tab pos="2871470" algn="l"/>
              </a:tabLst>
              <a:defRPr sz="1100">
                <a:solidFill>
                  <a:srgbClr val="000000"/>
                </a:solidFill>
                <a:latin typeface="Times New Roman" panose="02020603050405020304" charset="0"/>
              </a:defRPr>
            </a:lvl3pPr>
            <a:lvl4pPr>
              <a:spcBef>
                <a:spcPct val="30000"/>
              </a:spcBef>
              <a:buClr>
                <a:srgbClr val="000000"/>
              </a:buClr>
              <a:buSzPct val="100000"/>
              <a:buFont typeface="Times New Roman" panose="02020603050405020304" charset="0"/>
              <a:tabLst>
                <a:tab pos="410210" algn="l"/>
                <a:tab pos="820420" algn="l"/>
                <a:tab pos="1230630" algn="l"/>
                <a:tab pos="1640840" algn="l"/>
                <a:tab pos="2051050" algn="l"/>
                <a:tab pos="2461260" algn="l"/>
                <a:tab pos="2871470" algn="l"/>
              </a:tabLst>
              <a:defRPr sz="1100">
                <a:solidFill>
                  <a:srgbClr val="000000"/>
                </a:solidFill>
                <a:latin typeface="Times New Roman" panose="02020603050405020304" charset="0"/>
              </a:defRPr>
            </a:lvl4pPr>
            <a:lvl5pPr>
              <a:spcBef>
                <a:spcPct val="30000"/>
              </a:spcBef>
              <a:buClr>
                <a:srgbClr val="000000"/>
              </a:buClr>
              <a:buSzPct val="100000"/>
              <a:buFont typeface="Times New Roman" panose="02020603050405020304" charset="0"/>
              <a:tabLst>
                <a:tab pos="410210" algn="l"/>
                <a:tab pos="820420" algn="l"/>
                <a:tab pos="1230630" algn="l"/>
                <a:tab pos="1640840" algn="l"/>
                <a:tab pos="2051050" algn="l"/>
                <a:tab pos="2461260" algn="l"/>
                <a:tab pos="2871470" algn="l"/>
              </a:tabLst>
              <a:defRPr sz="1100">
                <a:solidFill>
                  <a:srgbClr val="000000"/>
                </a:solidFill>
                <a:latin typeface="Times New Roman" panose="02020603050405020304" charset="0"/>
              </a:defRPr>
            </a:lvl5pPr>
            <a:lvl6pPr marL="2256790" indent="-205105" defTabSz="403225" eaLnBrk="0" fontAlgn="base" hangingPunct="0">
              <a:spcBef>
                <a:spcPct val="30000"/>
              </a:spcBef>
              <a:spcAft>
                <a:spcPct val="0"/>
              </a:spcAft>
              <a:buClr>
                <a:srgbClr val="000000"/>
              </a:buClr>
              <a:buSzPct val="100000"/>
              <a:buFont typeface="Times New Roman" panose="02020603050405020304" charset="0"/>
              <a:tabLst>
                <a:tab pos="410210" algn="l"/>
                <a:tab pos="820420" algn="l"/>
                <a:tab pos="1230630" algn="l"/>
                <a:tab pos="1640840" algn="l"/>
                <a:tab pos="2051050" algn="l"/>
                <a:tab pos="2461260" algn="l"/>
                <a:tab pos="2871470" algn="l"/>
              </a:tabLst>
              <a:defRPr sz="1100">
                <a:solidFill>
                  <a:srgbClr val="000000"/>
                </a:solidFill>
                <a:latin typeface="Times New Roman" panose="02020603050405020304" charset="0"/>
              </a:defRPr>
            </a:lvl6pPr>
            <a:lvl7pPr marL="2667000" indent="-205105" defTabSz="403225" eaLnBrk="0" fontAlgn="base" hangingPunct="0">
              <a:spcBef>
                <a:spcPct val="30000"/>
              </a:spcBef>
              <a:spcAft>
                <a:spcPct val="0"/>
              </a:spcAft>
              <a:buClr>
                <a:srgbClr val="000000"/>
              </a:buClr>
              <a:buSzPct val="100000"/>
              <a:buFont typeface="Times New Roman" panose="02020603050405020304" charset="0"/>
              <a:tabLst>
                <a:tab pos="410210" algn="l"/>
                <a:tab pos="820420" algn="l"/>
                <a:tab pos="1230630" algn="l"/>
                <a:tab pos="1640840" algn="l"/>
                <a:tab pos="2051050" algn="l"/>
                <a:tab pos="2461260" algn="l"/>
                <a:tab pos="2871470" algn="l"/>
              </a:tabLst>
              <a:defRPr sz="1100">
                <a:solidFill>
                  <a:srgbClr val="000000"/>
                </a:solidFill>
                <a:latin typeface="Times New Roman" panose="02020603050405020304" charset="0"/>
              </a:defRPr>
            </a:lvl7pPr>
            <a:lvl8pPr marL="3077210" indent="-205105" defTabSz="403225" eaLnBrk="0" fontAlgn="base" hangingPunct="0">
              <a:spcBef>
                <a:spcPct val="30000"/>
              </a:spcBef>
              <a:spcAft>
                <a:spcPct val="0"/>
              </a:spcAft>
              <a:buClr>
                <a:srgbClr val="000000"/>
              </a:buClr>
              <a:buSzPct val="100000"/>
              <a:buFont typeface="Times New Roman" panose="02020603050405020304" charset="0"/>
              <a:tabLst>
                <a:tab pos="410210" algn="l"/>
                <a:tab pos="820420" algn="l"/>
                <a:tab pos="1230630" algn="l"/>
                <a:tab pos="1640840" algn="l"/>
                <a:tab pos="2051050" algn="l"/>
                <a:tab pos="2461260" algn="l"/>
                <a:tab pos="2871470" algn="l"/>
              </a:tabLst>
              <a:defRPr sz="1100">
                <a:solidFill>
                  <a:srgbClr val="000000"/>
                </a:solidFill>
                <a:latin typeface="Times New Roman" panose="02020603050405020304" charset="0"/>
              </a:defRPr>
            </a:lvl8pPr>
            <a:lvl9pPr marL="3487420" indent="-205105" defTabSz="403225" eaLnBrk="0" fontAlgn="base" hangingPunct="0">
              <a:spcBef>
                <a:spcPct val="30000"/>
              </a:spcBef>
              <a:spcAft>
                <a:spcPct val="0"/>
              </a:spcAft>
              <a:buClr>
                <a:srgbClr val="000000"/>
              </a:buClr>
              <a:buSzPct val="100000"/>
              <a:buFont typeface="Times New Roman" panose="02020603050405020304" charset="0"/>
              <a:tabLst>
                <a:tab pos="410210" algn="l"/>
                <a:tab pos="820420" algn="l"/>
                <a:tab pos="1230630" algn="l"/>
                <a:tab pos="1640840" algn="l"/>
                <a:tab pos="2051050" algn="l"/>
                <a:tab pos="2461260" algn="l"/>
                <a:tab pos="2871470" algn="l"/>
              </a:tabLst>
              <a:defRPr sz="1100">
                <a:solidFill>
                  <a:srgbClr val="000000"/>
                </a:solidFill>
                <a:latin typeface="Times New Roman" panose="02020603050405020304" charset="0"/>
              </a:defRPr>
            </a:lvl9pPr>
          </a:lstStyle>
          <a:p>
            <a:pPr>
              <a:spcBef>
                <a:spcPct val="0"/>
              </a:spcBef>
              <a:buClrTx/>
              <a:buFontTx/>
              <a:buNone/>
            </a:pPr>
            <a:fld id="{0CD1612D-3EA4-4B98-94CF-CB9A51868668}" type="slidenum">
              <a:rPr lang="en-US" altLang="zh-HK" sz="1300">
                <a:ea typeface="Arial Unicode MS" panose="020B0604020202020204" pitchFamily="34" charset="-122"/>
              </a:rPr>
            </a:fld>
            <a:endParaRPr lang="en-US" altLang="zh-HK" sz="1300">
              <a:ea typeface="Arial Unicode MS" panose="020B0604020202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国内用户购买</a:t>
            </a:r>
            <a:r>
              <a:rPr lang="en-US" altLang="zh-CN"/>
              <a:t>satellite</a:t>
            </a:r>
            <a:r>
              <a:rPr altLang="en-US"/>
              <a:t>主要用于补丁管理</a:t>
            </a:r>
            <a:endParaRPr altLang="en-US"/>
          </a:p>
          <a:p>
            <a:endParaRPr lang="en-US" altLang="zh-CN"/>
          </a:p>
          <a:p>
            <a:endParaRPr lang="en-US" altLang="zh-CN"/>
          </a:p>
          <a:p>
            <a:r>
              <a:rPr lang="en-US" altLang="zh-CN"/>
              <a:t>satellite5--&gt;spacewalk</a:t>
            </a:r>
            <a:endParaRPr lang="en-US" altLang="zh-CN"/>
          </a:p>
          <a:p>
            <a:r>
              <a:rPr lang="en-US" altLang="zh-CN"/>
              <a:t>Satellite6--&gt;foreman</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仿宋" panose="02010609060101010101" charset="-122"/>
              <a:ea typeface="仿宋" panose="02010609060101010101" charset="-122"/>
            </a:endParaRPr>
          </a:p>
        </p:txBody>
      </p:sp>
      <p:sp>
        <p:nvSpPr>
          <p:cNvPr id="2" name="标题 1"/>
          <p:cNvSpPr>
            <a:spLocks noGrp="1"/>
          </p:cNvSpPr>
          <p:nvPr>
            <p:ph type="ctrTitle"/>
          </p:nvPr>
        </p:nvSpPr>
        <p:spPr>
          <a:xfrm>
            <a:off x="838200" y="2061006"/>
            <a:ext cx="10515600" cy="2387600"/>
          </a:xfrm>
        </p:spPr>
        <p:txBody>
          <a:bodyPr anchor="b">
            <a:normAutofit/>
          </a:bodyPr>
          <a:lstStyle>
            <a:lvl1pPr algn="l" latinLnBrk="0">
              <a:defRPr lang="zh-CN" sz="5400">
                <a:solidFill>
                  <a:schemeClr val="bg1"/>
                </a:solidFill>
                <a:latin typeface="仿宋" panose="02010609060101010101" charset="-122"/>
                <a:ea typeface="仿宋" panose="02010609060101010101" charset="-122"/>
              </a:defRPr>
            </a:lvl1pPr>
          </a:lstStyle>
          <a:p>
            <a:r>
              <a:rPr lang="zh-CN" altLang="en-US" smtClean="0"/>
              <a:t>单击此处编辑母版标题样式</a:t>
            </a:r>
            <a:endParaRPr lang="zh-CN"/>
          </a:p>
        </p:txBody>
      </p:sp>
      <p:sp>
        <p:nvSpPr>
          <p:cNvPr id="3" name="副标题 2"/>
          <p:cNvSpPr>
            <a:spLocks noGrp="1"/>
          </p:cNvSpPr>
          <p:nvPr>
            <p:ph type="subTitle" idx="1"/>
          </p:nvPr>
        </p:nvSpPr>
        <p:spPr>
          <a:xfrm>
            <a:off x="838202" y="5110609"/>
            <a:ext cx="6705599" cy="1137793"/>
          </a:xfrm>
        </p:spPr>
        <p:txBody>
          <a:bodyPr>
            <a:normAutofit/>
          </a:bodyPr>
          <a:lstStyle>
            <a:lvl1pPr marL="0" indent="0" algn="l" latinLnBrk="0">
              <a:lnSpc>
                <a:spcPct val="150000"/>
              </a:lnSpc>
              <a:spcBef>
                <a:spcPts val="600"/>
              </a:spcBef>
              <a:buNone/>
              <a:defRPr lang="zh-CN" sz="2800">
                <a:solidFill>
                  <a:srgbClr val="D24726"/>
                </a:solidFill>
                <a:latin typeface="仿宋" panose="02010609060101010101" charset="-122"/>
                <a:ea typeface="仿宋" panose="02010609060101010101" charset="-122"/>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smtClean="0"/>
              <a:t>单击此处编辑母版副标题样式</a:t>
            </a:r>
            <a:endParaRPr lang="zh-CN" dirty="0"/>
          </a:p>
        </p:txBody>
      </p:sp>
      <p:sp>
        <p:nvSpPr>
          <p:cNvPr id="4" name="日期占位符 3"/>
          <p:cNvSpPr>
            <a:spLocks noGrp="1"/>
          </p:cNvSpPr>
          <p:nvPr>
            <p:ph type="dt" sz="half" idx="10"/>
          </p:nvPr>
        </p:nvSpPr>
        <p:spPr/>
        <p:txBody>
          <a:bodyPr/>
          <a:lstStyle>
            <a:lvl1pPr>
              <a:defRPr>
                <a:latin typeface="仿宋" panose="02010609060101010101" charset="-122"/>
                <a:ea typeface="仿宋" panose="02010609060101010101" charset="-122"/>
              </a:defRPr>
            </a:lvl1pPr>
          </a:lstStyle>
          <a:p>
            <a:fld id="{8BEEBAAA-29B5-4AF5-BC5F-7E580C29002D}" type="datetimeFigureOut">
              <a:rPr/>
            </a:fld>
            <a:endParaRPr lang="zh-CN"/>
          </a:p>
        </p:txBody>
      </p:sp>
      <p:sp>
        <p:nvSpPr>
          <p:cNvPr id="5" name="页脚占位符 4"/>
          <p:cNvSpPr>
            <a:spLocks noGrp="1"/>
          </p:cNvSpPr>
          <p:nvPr>
            <p:ph type="ftr" sz="quarter" idx="11"/>
          </p:nvPr>
        </p:nvSpPr>
        <p:spPr/>
        <p:txBody>
          <a:bodyPr/>
          <a:lstStyle>
            <a:lvl1pPr>
              <a:defRPr>
                <a:latin typeface="仿宋" panose="02010609060101010101" charset="-122"/>
                <a:ea typeface="仿宋" panose="02010609060101010101" charset="-122"/>
              </a:defRPr>
            </a:lvl1pPr>
          </a:lstStyle>
          <a:p>
            <a:endParaRPr lang="zh-CN"/>
          </a:p>
        </p:txBody>
      </p:sp>
      <p:sp>
        <p:nvSpPr>
          <p:cNvPr id="6" name="幻灯片编号占位符 5"/>
          <p:cNvSpPr>
            <a:spLocks noGrp="1"/>
          </p:cNvSpPr>
          <p:nvPr>
            <p:ph type="sldNum" sz="quarter" idx="12"/>
          </p:nvPr>
        </p:nvSpPr>
        <p:spPr/>
        <p:txBody>
          <a:bodyPr/>
          <a:lstStyle>
            <a:lvl1pPr>
              <a:defRPr>
                <a:latin typeface="仿宋" panose="02010609060101010101" charset="-122"/>
                <a:ea typeface="仿宋" panose="02010609060101010101" charset="-122"/>
              </a:defRPr>
            </a:lvl1pPr>
          </a:lstStyle>
          <a:p>
            <a:fld id="{9860EDB8-5305-433F-BE41-D7A86D811DB3}" type="slidenum">
              <a:rPr/>
            </a:fld>
            <a:endParaRPr lang="zh-CN"/>
          </a:p>
        </p:txBody>
      </p:sp>
      <p:sp>
        <p:nvSpPr>
          <p:cNvPr id="8" name="矩形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仿宋" panose="02010609060101010101" charset="-122"/>
              <a:ea typeface="仿宋" panose="02010609060101010101"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effectLst>
                <a:outerShdw blurRad="38100" dist="38100" dir="2700000" algn="tl">
                  <a:srgbClr val="000000">
                    <a:alpha val="43137"/>
                  </a:srgbClr>
                </a:outerShdw>
              </a:effectLst>
              <a:latin typeface="仿宋" panose="02010609060101010101" charset="-122"/>
              <a:ea typeface="仿宋" panose="02010609060101010101" charset="-122"/>
            </a:endParaRPr>
          </a:p>
        </p:txBody>
      </p:sp>
      <p:sp>
        <p:nvSpPr>
          <p:cNvPr id="2" name="标题 1"/>
          <p:cNvSpPr>
            <a:spLocks noGrp="1"/>
          </p:cNvSpPr>
          <p:nvPr>
            <p:ph type="title"/>
          </p:nvPr>
        </p:nvSpPr>
        <p:spPr>
          <a:xfrm>
            <a:off x="609600" y="1"/>
            <a:ext cx="10744200" cy="1228436"/>
          </a:xfrm>
        </p:spPr>
        <p:txBody>
          <a:bodyPr anchor="b">
            <a:normAutofit/>
          </a:bodyPr>
          <a:lstStyle>
            <a:lvl1pPr latinLnBrk="0">
              <a:defRPr lang="zh-CN" sz="3600">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r>
              <a:rPr lang="zh-CN" altLang="en-US" smtClean="0"/>
              <a:t>单击此处编辑母版标题样式</a:t>
            </a:r>
            <a:endParaRPr lang="zh-CN"/>
          </a:p>
        </p:txBody>
      </p:sp>
      <p:sp>
        <p:nvSpPr>
          <p:cNvPr id="3" name="竖排文字占位符 2"/>
          <p:cNvSpPr>
            <a:spLocks noGrp="1"/>
          </p:cNvSpPr>
          <p:nvPr>
            <p:ph type="body" orient="vert" idx="1"/>
          </p:nvPr>
        </p:nvSpPr>
        <p:spPr/>
        <p:txBody>
          <a:bodyPr vert="eaVert"/>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vl2pPr>
              <a:defRPr>
                <a:effectLst>
                  <a:outerShdw blurRad="38100" dist="38100" dir="2700000" algn="tl">
                    <a:srgbClr val="000000">
                      <a:alpha val="43137"/>
                    </a:srgbClr>
                  </a:outerShdw>
                </a:effectLst>
                <a:latin typeface="仿宋" panose="02010609060101010101" charset="-122"/>
                <a:ea typeface="仿宋" panose="02010609060101010101" charset="-122"/>
              </a:defRPr>
            </a:lvl2pPr>
            <a:lvl3pPr>
              <a:defRPr>
                <a:effectLst>
                  <a:outerShdw blurRad="38100" dist="38100" dir="2700000" algn="tl">
                    <a:srgbClr val="000000">
                      <a:alpha val="43137"/>
                    </a:srgbClr>
                  </a:outerShdw>
                </a:effectLst>
                <a:latin typeface="仿宋" panose="02010609060101010101" charset="-122"/>
                <a:ea typeface="仿宋" panose="02010609060101010101" charset="-122"/>
              </a:defRPr>
            </a:lvl3pPr>
            <a:lvl4pPr>
              <a:defRPr>
                <a:effectLst>
                  <a:outerShdw blurRad="38100" dist="38100" dir="2700000" algn="tl">
                    <a:srgbClr val="000000">
                      <a:alpha val="43137"/>
                    </a:srgbClr>
                  </a:outerShdw>
                </a:effectLst>
                <a:latin typeface="仿宋" panose="02010609060101010101" charset="-122"/>
                <a:ea typeface="仿宋" panose="02010609060101010101" charset="-122"/>
              </a:defRPr>
            </a:lvl4pPr>
            <a:lvl5pPr>
              <a:defRPr>
                <a:effectLst>
                  <a:outerShdw blurRad="38100" dist="38100" dir="2700000" algn="tl">
                    <a:srgbClr val="000000">
                      <a:alpha val="43137"/>
                    </a:srgbClr>
                  </a:outerShdw>
                </a:effectLst>
                <a:latin typeface="仿宋" panose="02010609060101010101" charset="-122"/>
                <a:ea typeface="仿宋" panose="02010609060101010101"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p>
        </p:txBody>
      </p:sp>
      <p:sp>
        <p:nvSpPr>
          <p:cNvPr id="4" name="日期占位符 3"/>
          <p:cNvSpPr>
            <a:spLocks noGrp="1"/>
          </p:cNvSpPr>
          <p:nvPr>
            <p:ph type="dt" sz="half" idx="10"/>
          </p:nvPr>
        </p:nvSpPr>
        <p:spPr/>
        <p:txBody>
          <a:bodyPr/>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8BEEBAAA-29B5-4AF5-BC5F-7E580C29002D}" type="datetimeFigureOut">
              <a:rPr lang="en-US" altLang="zh-CN" smtClean="0"/>
            </a:fld>
            <a:endParaRPr lang="en-US" altLang="en-US"/>
          </a:p>
        </p:txBody>
      </p:sp>
      <p:sp>
        <p:nvSpPr>
          <p:cNvPr id="5" name="页脚占位符 4"/>
          <p:cNvSpPr>
            <a:spLocks noGrp="1"/>
          </p:cNvSpPr>
          <p:nvPr>
            <p:ph type="ftr" sz="quarter" idx="11"/>
          </p:nvPr>
        </p:nvSpPr>
        <p:spPr/>
        <p:txBody>
          <a:bodyPr/>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stStyle>
          <a:p>
            <a:endParaRPr lang="zh-CN" altLang="en-US"/>
          </a:p>
        </p:txBody>
      </p:sp>
      <p:sp>
        <p:nvSpPr>
          <p:cNvPr id="6" name="幻灯片编号占位符 5"/>
          <p:cNvSpPr>
            <a:spLocks noGrp="1"/>
          </p:cNvSpPr>
          <p:nvPr>
            <p:ph type="sldNum" sz="quarter" idx="12"/>
          </p:nvPr>
        </p:nvSpPr>
        <p:spPr/>
        <p:txBody>
          <a:bodyPr/>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9860EDB8-5305-433F-BE41-D7A86D811DB3}" type="slidenum">
              <a:rPr lang="en-US" altLang="zh-CN" smtClean="0"/>
            </a:fld>
            <a:endParaRPr lang="en-US" altLang="zh-CN"/>
          </a:p>
        </p:txBody>
      </p:sp>
      <p:sp>
        <p:nvSpPr>
          <p:cNvPr id="8" name="矩形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effectLst>
                <a:outerShdw blurRad="38100" dist="38100" dir="2700000" algn="tl">
                  <a:srgbClr val="000000">
                    <a:alpha val="43137"/>
                  </a:srgbClr>
                </a:outerShdw>
              </a:effectLst>
              <a:latin typeface="仿宋" panose="02010609060101010101" charset="-122"/>
              <a:ea typeface="仿宋" panose="02010609060101010101" charset="-122"/>
            </a:endParaRPr>
          </a:p>
        </p:txBody>
      </p:sp>
      <p:pic>
        <p:nvPicPr>
          <p:cNvPr id="9"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0337" y="614219"/>
            <a:ext cx="18716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7" name="矩形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effectLst>
                <a:outerShdw blurRad="38100" dist="38100" dir="2700000" algn="tl">
                  <a:srgbClr val="000000">
                    <a:alpha val="43137"/>
                  </a:srgbClr>
                </a:outerShdw>
              </a:effectLst>
              <a:latin typeface="仿宋" panose="02010609060101010101" charset="-122"/>
              <a:ea typeface="仿宋" panose="02010609060101010101" charset="-122"/>
            </a:endParaRPr>
          </a:p>
        </p:txBody>
      </p:sp>
      <p:sp>
        <p:nvSpPr>
          <p:cNvPr id="2" name="竖排标题 1"/>
          <p:cNvSpPr>
            <a:spLocks noGrp="1"/>
          </p:cNvSpPr>
          <p:nvPr>
            <p:ph type="title" orient="vert"/>
          </p:nvPr>
        </p:nvSpPr>
        <p:spPr>
          <a:xfrm>
            <a:off x="10215419" y="365125"/>
            <a:ext cx="1819564" cy="5811838"/>
          </a:xfrm>
        </p:spPr>
        <p:txBody>
          <a:bodyPr vert="eaVert" anchor="b">
            <a:normAutofit/>
          </a:bodyPr>
          <a:lstStyle>
            <a:lvl1pPr latinLnBrk="0">
              <a:defRPr lang="zh-CN" sz="3600">
                <a:solidFill>
                  <a:schemeClr val="bg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r>
              <a:rPr lang="zh-CN" altLang="en-US" smtClean="0"/>
              <a:t>单击此处编辑母版标题样式</a:t>
            </a:r>
            <a:endParaRPr lang="zh-CN"/>
          </a:p>
        </p:txBody>
      </p:sp>
      <p:sp>
        <p:nvSpPr>
          <p:cNvPr id="3" name="竖排文字占位符 2"/>
          <p:cNvSpPr>
            <a:spLocks noGrp="1"/>
          </p:cNvSpPr>
          <p:nvPr>
            <p:ph type="body" orient="vert" idx="1"/>
          </p:nvPr>
        </p:nvSpPr>
        <p:spPr>
          <a:xfrm>
            <a:off x="838201" y="365125"/>
            <a:ext cx="7734300" cy="5811838"/>
          </a:xfrm>
        </p:spPr>
        <p:txBody>
          <a:bodyPr vert="eaVert"/>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vl2pPr>
              <a:defRPr>
                <a:effectLst>
                  <a:outerShdw blurRad="38100" dist="38100" dir="2700000" algn="tl">
                    <a:srgbClr val="000000">
                      <a:alpha val="43137"/>
                    </a:srgbClr>
                  </a:outerShdw>
                </a:effectLst>
                <a:latin typeface="仿宋" panose="02010609060101010101" charset="-122"/>
                <a:ea typeface="仿宋" panose="02010609060101010101" charset="-122"/>
              </a:defRPr>
            </a:lvl2pPr>
            <a:lvl3pPr>
              <a:defRPr>
                <a:effectLst>
                  <a:outerShdw blurRad="38100" dist="38100" dir="2700000" algn="tl">
                    <a:srgbClr val="000000">
                      <a:alpha val="43137"/>
                    </a:srgbClr>
                  </a:outerShdw>
                </a:effectLst>
                <a:latin typeface="仿宋" panose="02010609060101010101" charset="-122"/>
                <a:ea typeface="仿宋" panose="02010609060101010101" charset="-122"/>
              </a:defRPr>
            </a:lvl3pPr>
            <a:lvl4pPr>
              <a:defRPr>
                <a:effectLst>
                  <a:outerShdw blurRad="38100" dist="38100" dir="2700000" algn="tl">
                    <a:srgbClr val="000000">
                      <a:alpha val="43137"/>
                    </a:srgbClr>
                  </a:outerShdw>
                </a:effectLst>
                <a:latin typeface="仿宋" panose="02010609060101010101" charset="-122"/>
                <a:ea typeface="仿宋" panose="02010609060101010101" charset="-122"/>
              </a:defRPr>
            </a:lvl4pPr>
            <a:lvl5pPr>
              <a:defRPr>
                <a:effectLst>
                  <a:outerShdw blurRad="38100" dist="38100" dir="2700000" algn="tl">
                    <a:srgbClr val="000000">
                      <a:alpha val="43137"/>
                    </a:srgbClr>
                  </a:outerShdw>
                </a:effectLst>
                <a:latin typeface="仿宋" panose="02010609060101010101" charset="-122"/>
                <a:ea typeface="仿宋" panose="02010609060101010101"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p>
        </p:txBody>
      </p:sp>
      <p:sp>
        <p:nvSpPr>
          <p:cNvPr id="4" name="日期占位符 3"/>
          <p:cNvSpPr>
            <a:spLocks noGrp="1"/>
          </p:cNvSpPr>
          <p:nvPr>
            <p:ph type="dt" sz="half" idx="10"/>
          </p:nvPr>
        </p:nvSpPr>
        <p:spPr/>
        <p:txBody>
          <a:bodyPr/>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8BEEBAAA-29B5-4AF5-BC5F-7E580C29002D}" type="datetimeFigureOut">
              <a:rPr lang="en-US" altLang="zh-CN" smtClean="0"/>
            </a:fld>
            <a:endParaRPr lang="en-US" altLang="en-US"/>
          </a:p>
        </p:txBody>
      </p:sp>
      <p:sp>
        <p:nvSpPr>
          <p:cNvPr id="5" name="页脚占位符 4"/>
          <p:cNvSpPr>
            <a:spLocks noGrp="1"/>
          </p:cNvSpPr>
          <p:nvPr>
            <p:ph type="ftr" sz="quarter" idx="11"/>
          </p:nvPr>
        </p:nvSpPr>
        <p:spPr/>
        <p:txBody>
          <a:bodyPr/>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stStyle>
          <a:p>
            <a:endParaRPr lang="zh-CN" altLang="en-US"/>
          </a:p>
        </p:txBody>
      </p:sp>
      <p:sp>
        <p:nvSpPr>
          <p:cNvPr id="6" name="幻灯片编号占位符 5"/>
          <p:cNvSpPr>
            <a:spLocks noGrp="1"/>
          </p:cNvSpPr>
          <p:nvPr>
            <p:ph type="sldNum" sz="quarter" idx="12"/>
          </p:nvPr>
        </p:nvSpPr>
        <p:spPr/>
        <p:txBody>
          <a:bodyPr/>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9860EDB8-5305-433F-BE41-D7A86D811DB3}" type="slidenum">
              <a:rPr lang="en-US" altLang="zh-CN" smtClean="0"/>
            </a:fld>
            <a:endParaRPr lang="en-US" altLang="zh-CN"/>
          </a:p>
        </p:txBody>
      </p:sp>
      <p:sp>
        <p:nvSpPr>
          <p:cNvPr id="8" name="矩形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effectLst>
                <a:outerShdw blurRad="38100" dist="38100" dir="2700000" algn="tl">
                  <a:srgbClr val="000000">
                    <a:alpha val="43137"/>
                  </a:srgbClr>
                </a:outerShdw>
              </a:effectLst>
              <a:latin typeface="仿宋" panose="02010609060101010101" charset="-122"/>
              <a:ea typeface="仿宋" panose="02010609060101010101" charset="-122"/>
            </a:endParaRPr>
          </a:p>
        </p:txBody>
      </p:sp>
      <p:pic>
        <p:nvPicPr>
          <p:cNvPr id="9"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3320" y="228602"/>
            <a:ext cx="18716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Title &amp; Subtitle">
    <p:spTree>
      <p:nvGrpSpPr>
        <p:cNvPr id="1" name=""/>
        <p:cNvGrpSpPr/>
        <p:nvPr/>
      </p:nvGrpSpPr>
      <p:grpSpPr>
        <a:xfrm>
          <a:off x="0" y="0"/>
          <a:ext cx="0" cy="0"/>
          <a:chOff x="0" y="0"/>
          <a:chExt cx="0" cy="0"/>
        </a:xfrm>
      </p:grpSpPr>
      <p:pic>
        <p:nvPicPr>
          <p:cNvPr id="7" name="pasted-image.tif"/>
          <p:cNvPicPr/>
          <p:nvPr/>
        </p:nvPicPr>
        <p:blipFill>
          <a:blip r:embed="rId2"/>
          <a:stretch>
            <a:fillRect/>
          </a:stretch>
        </p:blipFill>
        <p:spPr>
          <a:xfrm>
            <a:off x="0" y="0"/>
            <a:ext cx="12192000" cy="6858000"/>
          </a:xfrm>
          <a:prstGeom prst="rect">
            <a:avLst/>
          </a:prstGeom>
          <a:ln w="12700">
            <a:miter lim="400000"/>
            <a:headEnd/>
            <a:tailEnd/>
          </a:ln>
        </p:spPr>
      </p:pic>
      <p:sp>
        <p:nvSpPr>
          <p:cNvPr id="8" name="Shape 8"/>
          <p:cNvSpPr>
            <a:spLocks noGrp="1"/>
          </p:cNvSpPr>
          <p:nvPr>
            <p:ph type="body" idx="1" hasCustomPrompt="1"/>
          </p:nvPr>
        </p:nvSpPr>
        <p:spPr>
          <a:xfrm>
            <a:off x="889000" y="3536950"/>
            <a:ext cx="10414000" cy="793750"/>
          </a:xfrm>
          <a:prstGeom prst="rect">
            <a:avLst/>
          </a:prstGeom>
        </p:spPr>
        <p:txBody>
          <a:bodyPr/>
          <a:lstStyle>
            <a:lvl1pPr marL="0" indent="0" algn="ctr">
              <a:spcBef>
                <a:spcPts val="0"/>
              </a:spcBef>
              <a:buSzTx/>
              <a:buNone/>
              <a:defRPr sz="2200">
                <a:latin typeface="仿宋" panose="02010609060101010101" charset="-122"/>
                <a:ea typeface="仿宋" panose="02010609060101010101" charset="-122"/>
                <a:cs typeface="仿宋" panose="02010609060101010101" charset="-122"/>
                <a:sym typeface="Helvetica Neue"/>
              </a:defRPr>
            </a:lvl1pPr>
            <a:lvl2pPr marL="0" indent="114300" algn="ctr">
              <a:spcBef>
                <a:spcPts val="0"/>
              </a:spcBef>
              <a:buSzTx/>
              <a:buNone/>
              <a:defRPr sz="2200">
                <a:latin typeface="仿宋" panose="02010609060101010101" charset="-122"/>
                <a:ea typeface="仿宋" panose="02010609060101010101" charset="-122"/>
                <a:cs typeface="仿宋" panose="02010609060101010101" charset="-122"/>
                <a:sym typeface="Helvetica Neue"/>
              </a:defRPr>
            </a:lvl2pPr>
            <a:lvl3pPr marL="0" indent="228600" algn="ctr">
              <a:spcBef>
                <a:spcPts val="0"/>
              </a:spcBef>
              <a:buSzTx/>
              <a:buNone/>
              <a:defRPr sz="2200">
                <a:latin typeface="仿宋" panose="02010609060101010101" charset="-122"/>
                <a:ea typeface="仿宋" panose="02010609060101010101" charset="-122"/>
                <a:cs typeface="仿宋" panose="02010609060101010101" charset="-122"/>
                <a:sym typeface="Helvetica Neue"/>
              </a:defRPr>
            </a:lvl3pPr>
            <a:lvl4pPr marL="0" indent="342900" algn="ctr">
              <a:spcBef>
                <a:spcPts val="0"/>
              </a:spcBef>
              <a:buSzTx/>
              <a:buNone/>
              <a:defRPr sz="2200">
                <a:latin typeface="仿宋" panose="02010609060101010101" charset="-122"/>
                <a:ea typeface="仿宋" panose="02010609060101010101" charset="-122"/>
                <a:cs typeface="仿宋" panose="02010609060101010101" charset="-122"/>
                <a:sym typeface="Helvetica Neue"/>
              </a:defRPr>
            </a:lvl4pPr>
            <a:lvl5pPr marL="0" indent="457200" algn="ctr">
              <a:spcBef>
                <a:spcPts val="0"/>
              </a:spcBef>
              <a:buSzTx/>
              <a:buNone/>
              <a:defRPr sz="2200">
                <a:latin typeface="仿宋" panose="02010609060101010101" charset="-122"/>
                <a:ea typeface="仿宋" panose="02010609060101010101" charset="-122"/>
                <a:cs typeface="仿宋" panose="02010609060101010101" charset="-122"/>
                <a:sym typeface="Helvetica Neue"/>
              </a:defRPr>
            </a:lvl5pPr>
          </a:lstStyle>
          <a:p>
            <a:pPr lvl="0">
              <a:defRPr sz="1800"/>
            </a:pPr>
            <a:r>
              <a:rPr sz="2200"/>
              <a:t>正文级别 1</a:t>
            </a:r>
            <a:endParaRPr sz="2200"/>
          </a:p>
          <a:p>
            <a:pPr lvl="1">
              <a:defRPr sz="1800"/>
            </a:pPr>
            <a:r>
              <a:rPr sz="2200"/>
              <a:t>正文级别 2</a:t>
            </a:r>
            <a:endParaRPr sz="2200"/>
          </a:p>
          <a:p>
            <a:pPr lvl="2">
              <a:defRPr sz="1800"/>
            </a:pPr>
            <a:r>
              <a:rPr sz="2200"/>
              <a:t>正文级别 3</a:t>
            </a:r>
            <a:endParaRPr sz="2200"/>
          </a:p>
          <a:p>
            <a:pPr lvl="3">
              <a:defRPr sz="1800"/>
            </a:pPr>
            <a:r>
              <a:rPr sz="2200"/>
              <a:t>正文级别 4</a:t>
            </a:r>
            <a:endParaRPr sz="2200"/>
          </a:p>
          <a:p>
            <a:pPr lvl="4">
              <a:defRPr sz="1800"/>
            </a:pPr>
            <a:r>
              <a:rPr sz="2200"/>
              <a:t>正文级别 5</a:t>
            </a:r>
            <a:endParaRPr sz="2200"/>
          </a:p>
        </p:txBody>
      </p:sp>
      <p:pic>
        <p:nvPicPr>
          <p:cNvPr id="9" name="pasted-image.tif"/>
          <p:cNvPicPr/>
          <p:nvPr/>
        </p:nvPicPr>
        <p:blipFill>
          <a:blip r:embed="rId3"/>
          <a:stretch>
            <a:fillRect/>
          </a:stretch>
        </p:blipFill>
        <p:spPr>
          <a:xfrm>
            <a:off x="0" y="0"/>
            <a:ext cx="3016250" cy="1111250"/>
          </a:xfrm>
          <a:prstGeom prst="rect">
            <a:avLst/>
          </a:prstGeom>
          <a:ln w="12700">
            <a:miter lim="400000"/>
            <a:headEnd/>
            <a:tailEnd/>
          </a:ln>
        </p:spPr>
      </p:pic>
      <p:sp>
        <p:nvSpPr>
          <p:cNvPr id="10" name="Shape 10"/>
          <p:cNvSpPr>
            <a:spLocks noGrp="1"/>
          </p:cNvSpPr>
          <p:nvPr>
            <p:ph type="title" hasCustomPrompt="1"/>
          </p:nvPr>
        </p:nvSpPr>
        <p:spPr>
          <a:xfrm>
            <a:off x="889000" y="1149350"/>
            <a:ext cx="10414000" cy="2324100"/>
          </a:xfrm>
          <a:prstGeom prst="rect">
            <a:avLst/>
          </a:prstGeom>
        </p:spPr>
        <p:txBody>
          <a:bodyPr anchor="b"/>
          <a:lstStyle>
            <a:lvl1pPr algn="ctr">
              <a:defRPr>
                <a:latin typeface="仿宋" panose="02010609060101010101" charset="-122"/>
                <a:ea typeface="仿宋" panose="02010609060101010101" charset="-122"/>
                <a:cs typeface="PakType Naskh Basic" panose="00000400000000000000" charset="0"/>
                <a:sym typeface="Gill Sans SemiBold"/>
              </a:defRPr>
            </a:lvl1pPr>
          </a:lstStyle>
          <a:p>
            <a:pPr lvl="0">
              <a:defRPr sz="1800"/>
            </a:pPr>
            <a:r>
              <a:rPr sz="5600"/>
              <a:t>标题文本</a:t>
            </a:r>
            <a:endParaRPr sz="560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Title - Center">
    <p:spTree>
      <p:nvGrpSpPr>
        <p:cNvPr id="1" name=""/>
        <p:cNvGrpSpPr/>
        <p:nvPr/>
      </p:nvGrpSpPr>
      <p:grpSpPr>
        <a:xfrm>
          <a:off x="0" y="0"/>
          <a:ext cx="0" cy="0"/>
          <a:chOff x="0" y="0"/>
          <a:chExt cx="0" cy="0"/>
        </a:xfrm>
      </p:grpSpPr>
      <p:pic>
        <p:nvPicPr>
          <p:cNvPr id="17" name="pasted-image.pdf"/>
          <p:cNvPicPr/>
          <p:nvPr/>
        </p:nvPicPr>
        <p:blipFill>
          <a:blip r:embed="rId2"/>
          <a:stretch>
            <a:fillRect/>
          </a:stretch>
        </p:blipFill>
        <p:spPr>
          <a:xfrm>
            <a:off x="0" y="-53482"/>
            <a:ext cx="12192000" cy="6964963"/>
          </a:xfrm>
          <a:prstGeom prst="rect">
            <a:avLst/>
          </a:prstGeom>
          <a:ln w="12700">
            <a:miter lim="400000"/>
            <a:headEnd/>
            <a:tailEnd/>
          </a:ln>
        </p:spPr>
      </p:pic>
      <p:sp>
        <p:nvSpPr>
          <p:cNvPr id="18" name="Shape 18"/>
          <p:cNvSpPr>
            <a:spLocks noGrp="1"/>
          </p:cNvSpPr>
          <p:nvPr>
            <p:ph type="title" hasCustomPrompt="1"/>
          </p:nvPr>
        </p:nvSpPr>
        <p:spPr>
          <a:xfrm>
            <a:off x="889000" y="2266950"/>
            <a:ext cx="10414000" cy="2324100"/>
          </a:xfrm>
          <a:prstGeom prst="rect">
            <a:avLst/>
          </a:prstGeom>
        </p:spPr>
        <p:txBody>
          <a:bodyPr/>
          <a:lstStyle>
            <a:lvl1pPr algn="ctr">
              <a:defRPr>
                <a:latin typeface="仿宋" panose="02010609060101010101" charset="-122"/>
                <a:ea typeface="仿宋" panose="02010609060101010101" charset="-122"/>
              </a:defRPr>
            </a:lvl1pPr>
          </a:lstStyle>
          <a:p>
            <a:pPr lvl="0">
              <a:defRPr sz="1800"/>
            </a:pPr>
            <a:r>
              <a:rPr sz="5600"/>
              <a:t>标题文本</a:t>
            </a:r>
            <a:endParaRPr sz="5600"/>
          </a:p>
        </p:txBody>
      </p:sp>
      <p:pic>
        <p:nvPicPr>
          <p:cNvPr id="19" name="pasted-image.tif"/>
          <p:cNvPicPr/>
          <p:nvPr/>
        </p:nvPicPr>
        <p:blipFill>
          <a:blip r:embed="rId3"/>
          <a:stretch>
            <a:fillRect/>
          </a:stretch>
        </p:blipFill>
        <p:spPr>
          <a:xfrm>
            <a:off x="0" y="0"/>
            <a:ext cx="3016250" cy="1111250"/>
          </a:xfrm>
          <a:prstGeom prst="rect">
            <a:avLst/>
          </a:prstGeom>
          <a:ln w="12700">
            <a:miter lim="400000"/>
            <a:headEnd/>
            <a:tailEnd/>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hasCustomPrompt="1"/>
          </p:nvPr>
        </p:nvSpPr>
        <p:spPr>
          <a:xfrm>
            <a:off x="844550" y="889000"/>
            <a:ext cx="10502900" cy="5073650"/>
          </a:xfrm>
          <a:prstGeom prst="rect">
            <a:avLst/>
          </a:prstGeom>
        </p:spPr>
        <p:txBody>
          <a:bodyPr/>
          <a:lstStyle/>
          <a:p>
            <a:pPr lvl="0">
              <a:defRPr sz="1800"/>
            </a:pPr>
            <a:r>
              <a:rPr sz="2600"/>
              <a:t>正文级别 1</a:t>
            </a:r>
            <a:endParaRPr sz="2600"/>
          </a:p>
          <a:p>
            <a:pPr lvl="1">
              <a:defRPr sz="1800"/>
            </a:pPr>
            <a:r>
              <a:rPr sz="2600"/>
              <a:t>正文级别 2</a:t>
            </a:r>
            <a:endParaRPr sz="2600"/>
          </a:p>
          <a:p>
            <a:pPr lvl="2">
              <a:defRPr sz="1800"/>
            </a:pPr>
            <a:r>
              <a:rPr sz="2600"/>
              <a:t>正文级别 3</a:t>
            </a:r>
            <a:endParaRPr sz="2600"/>
          </a:p>
          <a:p>
            <a:pPr lvl="3">
              <a:defRPr sz="1800"/>
            </a:pPr>
            <a:r>
              <a:rPr sz="2600"/>
              <a:t>正文级别 4</a:t>
            </a:r>
            <a:endParaRPr sz="2600"/>
          </a:p>
          <a:p>
            <a:pPr lvl="4">
              <a:defRPr sz="1800"/>
            </a:pPr>
            <a:r>
              <a:rPr sz="2600"/>
              <a:t>正文级别 5</a:t>
            </a:r>
            <a:endParaRPr sz="2600"/>
          </a:p>
        </p:txBody>
      </p:sp>
      <p:sp>
        <p:nvSpPr>
          <p:cNvPr id="39" name="Shape 39"/>
          <p:cNvSpPr>
            <a:spLocks noGrp="1"/>
          </p:cNvSpPr>
          <p:nvPr>
            <p:ph type="sldNum" sz="quarter" idx="2"/>
          </p:nvPr>
        </p:nvSpPr>
        <p:spPr>
          <a:prstGeom prst="rect">
            <a:avLst/>
          </a:prstGeom>
        </p:spPr>
        <p:txBody>
          <a:bodyPr/>
          <a:lstStyle/>
          <a:p>
            <a:pPr lvl="0"/>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914400" y="2667000"/>
            <a:ext cx="10363200" cy="1143000"/>
          </a:xfrm>
          <a:prstGeom prst="rect">
            <a:avLst/>
          </a:prstGeom>
        </p:spPr>
        <p:txBody>
          <a:bodyPr vert="horz" lIns="91440" tIns="45720" rIns="91440" bIns="45720" rtlCol="0" anchor="ctr">
            <a:normAutofit/>
          </a:bodyPr>
          <a:lstStyle/>
          <a:p>
            <a:r>
              <a:rPr lang="en-US" dirty="0" smtClean="0"/>
              <a:t>INSERT DIVIDER COPY</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text only">
  <p:cSld name="4_text only">
    <p:spTree>
      <p:nvGrpSpPr>
        <p:cNvPr id="1" name="Shape 585"/>
        <p:cNvGrpSpPr/>
        <p:nvPr/>
      </p:nvGrpSpPr>
      <p:grpSpPr>
        <a:xfrm>
          <a:off x="0" y="0"/>
          <a:ext cx="0" cy="0"/>
          <a:chOff x="0" y="0"/>
          <a:chExt cx="0" cy="0"/>
        </a:xfrm>
      </p:grpSpPr>
      <p:sp>
        <p:nvSpPr>
          <p:cNvPr id="586" name="Shape 586"/>
          <p:cNvSpPr txBox="1">
            <a:spLocks noGrp="1"/>
          </p:cNvSpPr>
          <p:nvPr>
            <p:ph type="title"/>
          </p:nvPr>
        </p:nvSpPr>
        <p:spPr>
          <a:xfrm>
            <a:off x="914400" y="0"/>
            <a:ext cx="10363200" cy="9779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rgbClr val="000000"/>
              </a:buClr>
              <a:buSzPts val="1400"/>
              <a:buFont typeface="Proxima Nova"/>
              <a:buNone/>
              <a:defRPr sz="3735" b="0" i="0" u="none" strike="noStrike" cap="none">
                <a:solidFill>
                  <a:srgbClr val="000000"/>
                </a:solidFill>
                <a:latin typeface="+mj-lt"/>
                <a:ea typeface="Proxima Nova"/>
                <a:cs typeface="Proxima Nova"/>
                <a:sym typeface="Proxima Nova"/>
              </a:defRPr>
            </a:lvl1pPr>
            <a:lvl2pPr marL="0" marR="0" lvl="1" indent="0" algn="ctr" rtl="0">
              <a:spcBef>
                <a:spcPts val="0"/>
              </a:spcBef>
              <a:spcAft>
                <a:spcPts val="0"/>
              </a:spcAft>
              <a:buClr>
                <a:schemeClr val="dk1"/>
              </a:buClr>
              <a:buSzPts val="1400"/>
              <a:buFont typeface="Calibri" panose="020F0502020204030204"/>
              <a:buNone/>
              <a:defRPr sz="5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ctr" rtl="0">
              <a:spcBef>
                <a:spcPts val="0"/>
              </a:spcBef>
              <a:spcAft>
                <a:spcPts val="0"/>
              </a:spcAft>
              <a:buClr>
                <a:schemeClr val="dk1"/>
              </a:buClr>
              <a:buSzPts val="1400"/>
              <a:buFont typeface="Calibri" panose="020F0502020204030204"/>
              <a:buNone/>
              <a:defRPr sz="5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ctr" rtl="0">
              <a:spcBef>
                <a:spcPts val="0"/>
              </a:spcBef>
              <a:spcAft>
                <a:spcPts val="0"/>
              </a:spcAft>
              <a:buClr>
                <a:schemeClr val="dk1"/>
              </a:buClr>
              <a:buSzPts val="1400"/>
              <a:buFont typeface="Calibri" panose="020F0502020204030204"/>
              <a:buNone/>
              <a:defRPr sz="5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ctr" rtl="0">
              <a:spcBef>
                <a:spcPts val="0"/>
              </a:spcBef>
              <a:spcAft>
                <a:spcPts val="0"/>
              </a:spcAft>
              <a:buClr>
                <a:schemeClr val="dk1"/>
              </a:buClr>
              <a:buSzPts val="1400"/>
              <a:buFont typeface="Calibri" panose="020F0502020204030204"/>
              <a:buNone/>
              <a:defRPr sz="5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609600" marR="0" lvl="5" indent="0" algn="ctr" rtl="0">
              <a:spcBef>
                <a:spcPts val="0"/>
              </a:spcBef>
              <a:spcAft>
                <a:spcPts val="0"/>
              </a:spcAft>
              <a:buClr>
                <a:schemeClr val="dk1"/>
              </a:buClr>
              <a:buSzPts val="1400"/>
              <a:buFont typeface="Calibri" panose="020F0502020204030204"/>
              <a:buNone/>
              <a:defRPr sz="5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1219200" marR="0" lvl="6" indent="0" algn="ctr" rtl="0">
              <a:spcBef>
                <a:spcPts val="0"/>
              </a:spcBef>
              <a:spcAft>
                <a:spcPts val="0"/>
              </a:spcAft>
              <a:buClr>
                <a:schemeClr val="dk1"/>
              </a:buClr>
              <a:buSzPts val="1400"/>
              <a:buFont typeface="Calibri" panose="020F0502020204030204"/>
              <a:buNone/>
              <a:defRPr sz="5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1828800" marR="0" lvl="7" indent="0" algn="ctr" rtl="0">
              <a:spcBef>
                <a:spcPts val="0"/>
              </a:spcBef>
              <a:spcAft>
                <a:spcPts val="0"/>
              </a:spcAft>
              <a:buClr>
                <a:schemeClr val="dk1"/>
              </a:buClr>
              <a:buSzPts val="1400"/>
              <a:buFont typeface="Calibri" panose="020F0502020204030204"/>
              <a:buNone/>
              <a:defRPr sz="5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2438400" marR="0" lvl="8" indent="0" algn="ctr" rtl="0">
              <a:spcBef>
                <a:spcPts val="0"/>
              </a:spcBef>
              <a:spcAft>
                <a:spcPts val="0"/>
              </a:spcAft>
              <a:buClr>
                <a:schemeClr val="dk1"/>
              </a:buClr>
              <a:buSzPts val="1400"/>
              <a:buFont typeface="Calibri" panose="020F0502020204030204"/>
              <a:buNone/>
              <a:defRPr sz="5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587" name="Shape 587"/>
          <p:cNvSpPr txBox="1">
            <a:spLocks noGrp="1"/>
          </p:cNvSpPr>
          <p:nvPr>
            <p:ph type="body" idx="1"/>
          </p:nvPr>
        </p:nvSpPr>
        <p:spPr>
          <a:xfrm>
            <a:off x="914400" y="1320800"/>
            <a:ext cx="10363200" cy="4769083"/>
          </a:xfrm>
          <a:prstGeom prst="rect">
            <a:avLst/>
          </a:prstGeom>
          <a:noFill/>
          <a:ln>
            <a:noFill/>
          </a:ln>
        </p:spPr>
        <p:txBody>
          <a:bodyPr spcFirstLastPara="1" wrap="square" lIns="91425" tIns="91425" rIns="91425" bIns="91425" anchor="t" anchorCtr="0"/>
          <a:lstStyle>
            <a:lvl1pPr marL="609600" marR="0" lvl="0" indent="-304800" algn="l" rtl="0">
              <a:lnSpc>
                <a:spcPct val="110000"/>
              </a:lnSpc>
              <a:spcBef>
                <a:spcPct val="75000"/>
              </a:spcBef>
              <a:spcAft>
                <a:spcPts val="0"/>
              </a:spcAft>
              <a:buClr>
                <a:srgbClr val="000000"/>
              </a:buClr>
              <a:buSzPts val="1400"/>
              <a:buFont typeface="Proxima Nova"/>
              <a:buNone/>
              <a:defRPr sz="2665" b="0" i="0" u="none" strike="noStrike" cap="none">
                <a:solidFill>
                  <a:srgbClr val="000000"/>
                </a:solidFill>
                <a:latin typeface="Proxima Nova"/>
                <a:ea typeface="Proxima Nova"/>
                <a:cs typeface="Proxima Nova"/>
                <a:sym typeface="Proxima Nova"/>
              </a:defRPr>
            </a:lvl1pPr>
            <a:lvl2pPr marL="1219200" marR="0" lvl="1" indent="-474345" algn="l" rtl="0">
              <a:spcBef>
                <a:spcPts val="480"/>
              </a:spcBef>
              <a:spcAft>
                <a:spcPts val="0"/>
              </a:spcAft>
              <a:buClr>
                <a:schemeClr val="dk1"/>
              </a:buClr>
              <a:buSzPts val="2000"/>
              <a:buFont typeface="Proxima Nova"/>
              <a:buChar char="●"/>
              <a:defRPr sz="2665" b="0" i="0" u="none" strike="noStrike" cap="none">
                <a:solidFill>
                  <a:schemeClr val="dk1"/>
                </a:solidFill>
                <a:latin typeface="Proxima Nova"/>
                <a:ea typeface="Proxima Nova"/>
                <a:cs typeface="Proxima Nova"/>
                <a:sym typeface="Proxima Nova"/>
              </a:defRPr>
            </a:lvl2pPr>
            <a:lvl3pPr marL="1828800" marR="0" lvl="2" indent="-457200" algn="l" rtl="0">
              <a:spcBef>
                <a:spcPts val="48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3pPr>
            <a:lvl4pPr marL="2438400" marR="0" lvl="3" indent="-457200" algn="l" rtl="0">
              <a:spcBef>
                <a:spcPts val="48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4pPr>
            <a:lvl5pPr marL="3048000" marR="0" lvl="4" indent="-457200" algn="l" rtl="0">
              <a:spcBef>
                <a:spcPts val="48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5pPr>
            <a:lvl6pPr marL="3657600" marR="0" lvl="5" indent="-457200" algn="l" rtl="0">
              <a:spcBef>
                <a:spcPct val="10700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6pPr>
            <a:lvl7pPr marL="4267200" marR="0" lvl="6" indent="-457200" algn="l" rtl="0">
              <a:spcBef>
                <a:spcPct val="10700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7pPr>
            <a:lvl8pPr marL="4876800" marR="0" lvl="7" indent="-457200" algn="l" rtl="0">
              <a:spcBef>
                <a:spcPct val="10700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8pPr>
            <a:lvl9pPr marL="5486400" marR="0" lvl="8" indent="-457200" algn="l" rtl="0">
              <a:spcBef>
                <a:spcPct val="10700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仿宋" panose="02010609060101010101" charset="-122"/>
              <a:ea typeface="仿宋" panose="02010609060101010101" charset="-122"/>
            </a:endParaRPr>
          </a:p>
        </p:txBody>
      </p:sp>
      <p:sp>
        <p:nvSpPr>
          <p:cNvPr id="2" name="标题 1"/>
          <p:cNvSpPr>
            <a:spLocks noGrp="1"/>
          </p:cNvSpPr>
          <p:nvPr>
            <p:ph type="title"/>
          </p:nvPr>
        </p:nvSpPr>
        <p:spPr>
          <a:xfrm>
            <a:off x="604434" y="0"/>
            <a:ext cx="10749367" cy="1208868"/>
          </a:xfrm>
        </p:spPr>
        <p:txBody>
          <a:bodyPr anchor="b">
            <a:normAutofit/>
          </a:bodyPr>
          <a:lstStyle>
            <a:lvl1pPr latinLnBrk="0">
              <a:defRPr lang="zh-CN" sz="3600">
                <a:solidFill>
                  <a:schemeClr val="bg1"/>
                </a:solidFill>
                <a:latin typeface="仿宋" panose="02010609060101010101" charset="-122"/>
                <a:ea typeface="仿宋" panose="02010609060101010101" charset="-122"/>
              </a:defRPr>
            </a:lvl1pPr>
          </a:lstStyle>
          <a:p>
            <a:r>
              <a:rPr lang="zh-CN" altLang="en-US" smtClean="0"/>
              <a:t>单击此处编辑母版标题样式</a:t>
            </a:r>
            <a:endParaRPr lang="zh-CN"/>
          </a:p>
        </p:txBody>
      </p:sp>
      <p:sp>
        <p:nvSpPr>
          <p:cNvPr id="3" name="内容占位符 2"/>
          <p:cNvSpPr>
            <a:spLocks noGrp="1"/>
          </p:cNvSpPr>
          <p:nvPr>
            <p:ph idx="1"/>
          </p:nvPr>
        </p:nvSpPr>
        <p:spPr>
          <a:xfrm>
            <a:off x="838201" y="1825625"/>
            <a:ext cx="10393544" cy="4351338"/>
          </a:xfrm>
        </p:spPr>
        <p:txBody>
          <a:bodyPr>
            <a:normAutofit/>
          </a:bodyPr>
          <a:lstStyle>
            <a:lvl1pPr marL="0" indent="0" latinLnBrk="0">
              <a:lnSpc>
                <a:spcPct val="150000"/>
              </a:lnSpc>
              <a:spcAft>
                <a:spcPts val="1200"/>
              </a:spcAft>
              <a:buNone/>
              <a:defRPr lang="zh-CN" sz="16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vl2pPr latinLnBrk="0">
              <a:lnSpc>
                <a:spcPct val="150000"/>
              </a:lnSpc>
              <a:spcAft>
                <a:spcPts val="1200"/>
              </a:spcAft>
              <a:defRPr lang="zh-CN" sz="14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2pPr>
            <a:lvl3pPr latinLnBrk="0">
              <a:lnSpc>
                <a:spcPct val="150000"/>
              </a:lnSpc>
              <a:spcAft>
                <a:spcPts val="1200"/>
              </a:spcAft>
              <a:defRPr lang="zh-CN" sz="12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3pPr>
            <a:lvl4pPr latinLnBrk="0">
              <a:lnSpc>
                <a:spcPct val="150000"/>
              </a:lnSpc>
              <a:spcAft>
                <a:spcPts val="1200"/>
              </a:spcAft>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4pPr>
            <a:lvl5pPr latinLnBrk="0">
              <a:lnSpc>
                <a:spcPct val="150000"/>
              </a:lnSpc>
              <a:spcAft>
                <a:spcPts val="1200"/>
              </a:spcAft>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dirty="0"/>
          </a:p>
        </p:txBody>
      </p:sp>
      <p:sp>
        <p:nvSpPr>
          <p:cNvPr id="4" name="日期占位符 3"/>
          <p:cNvSpPr>
            <a:spLocks noGrp="1"/>
          </p:cNvSpPr>
          <p:nvPr>
            <p:ph type="dt" sz="half" idx="10"/>
          </p:nvPr>
        </p:nvSpPr>
        <p:spPr/>
        <p:txBody>
          <a:bodyPr/>
          <a:lstStyle>
            <a:lvl1pPr>
              <a:defRPr>
                <a:latin typeface="仿宋" panose="02010609060101010101" charset="-122"/>
                <a:ea typeface="仿宋" panose="02010609060101010101" charset="-122"/>
              </a:defRPr>
            </a:lvl1pPr>
          </a:lstStyle>
          <a:p>
            <a:fld id="{8BEEBAAA-29B5-4AF5-BC5F-7E580C29002D}" type="datetimeFigureOut">
              <a:rPr/>
            </a:fld>
            <a:endParaRPr lang="zh-CN"/>
          </a:p>
        </p:txBody>
      </p:sp>
      <p:sp>
        <p:nvSpPr>
          <p:cNvPr id="5" name="页脚占位符 4"/>
          <p:cNvSpPr>
            <a:spLocks noGrp="1"/>
          </p:cNvSpPr>
          <p:nvPr>
            <p:ph type="ftr" sz="quarter" idx="11"/>
          </p:nvPr>
        </p:nvSpPr>
        <p:spPr/>
        <p:txBody>
          <a:bodyPr/>
          <a:lstStyle>
            <a:lvl1pPr>
              <a:defRPr>
                <a:latin typeface="仿宋" panose="02010609060101010101" charset="-122"/>
                <a:ea typeface="仿宋" panose="02010609060101010101" charset="-122"/>
              </a:defRPr>
            </a:lvl1pPr>
          </a:lstStyle>
          <a:p>
            <a:endParaRPr lang="zh-CN"/>
          </a:p>
        </p:txBody>
      </p:sp>
      <p:sp>
        <p:nvSpPr>
          <p:cNvPr id="6" name="幻灯片编号占位符 5"/>
          <p:cNvSpPr>
            <a:spLocks noGrp="1"/>
          </p:cNvSpPr>
          <p:nvPr>
            <p:ph type="sldNum" sz="quarter" idx="12"/>
          </p:nvPr>
        </p:nvSpPr>
        <p:spPr/>
        <p:txBody>
          <a:bodyPr/>
          <a:lstStyle>
            <a:lvl1pPr>
              <a:defRPr>
                <a:latin typeface="仿宋" panose="02010609060101010101" charset="-122"/>
                <a:ea typeface="仿宋" panose="02010609060101010101" charset="-122"/>
              </a:defRPr>
            </a:lvl1pPr>
          </a:lstStyle>
          <a:p>
            <a:fld id="{9860EDB8-5305-433F-BE41-D7A86D811DB3}" type="slidenum">
              <a:rPr/>
            </a:fld>
            <a:endParaRPr lang="zh-CN"/>
          </a:p>
        </p:txBody>
      </p:sp>
      <p:sp>
        <p:nvSpPr>
          <p:cNvPr id="8" name="矩形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仿宋" panose="02010609060101010101" charset="-122"/>
              <a:ea typeface="仿宋" panose="02010609060101010101" charset="-122"/>
            </a:endParaRPr>
          </a:p>
        </p:txBody>
      </p:sp>
      <p:pic>
        <p:nvPicPr>
          <p:cNvPr id="9"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95913" y="598162"/>
            <a:ext cx="18716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仿宋" panose="02010609060101010101" charset="-122"/>
              <a:ea typeface="仿宋" panose="02010609060101010101" charset="-122"/>
            </a:endParaRPr>
          </a:p>
        </p:txBody>
      </p:sp>
      <p:sp>
        <p:nvSpPr>
          <p:cNvPr id="2" name="标题 1"/>
          <p:cNvSpPr>
            <a:spLocks noGrp="1"/>
          </p:cNvSpPr>
          <p:nvPr>
            <p:ph type="title"/>
          </p:nvPr>
        </p:nvSpPr>
        <p:spPr>
          <a:xfrm>
            <a:off x="838201" y="2402238"/>
            <a:ext cx="4508715" cy="2187227"/>
          </a:xfrm>
        </p:spPr>
        <p:txBody>
          <a:bodyPr anchor="ctr">
            <a:noAutofit/>
          </a:bodyPr>
          <a:lstStyle>
            <a:lvl1pPr algn="l" latinLnBrk="0">
              <a:defRPr lang="zh-CN" sz="4800">
                <a:solidFill>
                  <a:srgbClr val="D24726"/>
                </a:solidFill>
                <a:latin typeface="仿宋" panose="02010609060101010101" charset="-122"/>
                <a:ea typeface="仿宋" panose="02010609060101010101" charset="-122"/>
              </a:defRPr>
            </a:lvl1pPr>
          </a:lstStyle>
          <a:p>
            <a:r>
              <a:rPr lang="zh-CN" altLang="en-US" smtClean="0"/>
              <a:t>单击此处编辑母版标题样式</a:t>
            </a:r>
            <a:endParaRPr lang="zh-CN"/>
          </a:p>
        </p:txBody>
      </p:sp>
      <p:sp>
        <p:nvSpPr>
          <p:cNvPr id="3" name="文本占位符 2"/>
          <p:cNvSpPr>
            <a:spLocks noGrp="1"/>
          </p:cNvSpPr>
          <p:nvPr>
            <p:ph type="body" idx="1"/>
          </p:nvPr>
        </p:nvSpPr>
        <p:spPr>
          <a:xfrm>
            <a:off x="6323308" y="2402237"/>
            <a:ext cx="5269424" cy="2187226"/>
          </a:xfrm>
        </p:spPr>
        <p:txBody>
          <a:bodyPr anchor="ctr">
            <a:normAutofit/>
          </a:bodyPr>
          <a:lstStyle>
            <a:lvl1pPr marL="0" indent="0" latinLnBrk="0">
              <a:lnSpc>
                <a:spcPct val="150000"/>
              </a:lnSpc>
              <a:buNone/>
              <a:defRPr lang="zh-CN" sz="2800">
                <a:solidFill>
                  <a:schemeClr val="bg1"/>
                </a:solidFill>
                <a:latin typeface="仿宋" panose="02010609060101010101" charset="-122"/>
                <a:ea typeface="仿宋" panose="02010609060101010101" charset="-122"/>
              </a:defRPr>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atin typeface="仿宋" panose="02010609060101010101" charset="-122"/>
                <a:ea typeface="仿宋" panose="02010609060101010101" charset="-122"/>
              </a:defRPr>
            </a:lvl1pPr>
          </a:lstStyle>
          <a:p>
            <a:fld id="{8BEEBAAA-29B5-4AF5-BC5F-7E580C29002D}" type="datetimeFigureOut">
              <a:rPr/>
            </a:fld>
            <a:endParaRPr lang="zh-CN"/>
          </a:p>
        </p:txBody>
      </p:sp>
      <p:sp>
        <p:nvSpPr>
          <p:cNvPr id="5" name="页脚占位符 4"/>
          <p:cNvSpPr>
            <a:spLocks noGrp="1"/>
          </p:cNvSpPr>
          <p:nvPr>
            <p:ph type="ftr" sz="quarter" idx="11"/>
          </p:nvPr>
        </p:nvSpPr>
        <p:spPr/>
        <p:txBody>
          <a:bodyPr/>
          <a:lstStyle>
            <a:lvl1pPr>
              <a:defRPr>
                <a:latin typeface="仿宋" panose="02010609060101010101" charset="-122"/>
                <a:ea typeface="仿宋" panose="02010609060101010101" charset="-122"/>
              </a:defRPr>
            </a:lvl1pPr>
          </a:lstStyle>
          <a:p>
            <a:endParaRPr lang="zh-CN"/>
          </a:p>
        </p:txBody>
      </p:sp>
      <p:sp>
        <p:nvSpPr>
          <p:cNvPr id="6" name="幻灯片编号占位符 5"/>
          <p:cNvSpPr>
            <a:spLocks noGrp="1"/>
          </p:cNvSpPr>
          <p:nvPr>
            <p:ph type="sldNum" sz="quarter" idx="12"/>
          </p:nvPr>
        </p:nvSpPr>
        <p:spPr/>
        <p:txBody>
          <a:bodyPr/>
          <a:lstStyle>
            <a:lvl1pPr>
              <a:defRPr>
                <a:latin typeface="仿宋" panose="02010609060101010101" charset="-122"/>
                <a:ea typeface="仿宋" panose="02010609060101010101" charset="-122"/>
              </a:defRPr>
            </a:lvl1pPr>
          </a:lstStyle>
          <a:p>
            <a:fld id="{9860EDB8-5305-433F-BE41-D7A86D811DB3}" type="slidenum">
              <a:rPr/>
            </a:fld>
            <a:endParaRPr lang="zh-CN"/>
          </a:p>
        </p:txBody>
      </p:sp>
      <p:sp>
        <p:nvSpPr>
          <p:cNvPr id="8" name="矩形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仿宋" panose="02010609060101010101" charset="-122"/>
              <a:ea typeface="仿宋" panose="02010609060101010101" charset="-122"/>
            </a:endParaRPr>
          </a:p>
        </p:txBody>
      </p:sp>
      <p:pic>
        <p:nvPicPr>
          <p:cNvPr id="9"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95981" y="4592987"/>
            <a:ext cx="18716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仿宋" panose="02010609060101010101" charset="-122"/>
              <a:ea typeface="仿宋" panose="02010609060101010101" charset="-122"/>
            </a:endParaRPr>
          </a:p>
        </p:txBody>
      </p:sp>
      <p:sp>
        <p:nvSpPr>
          <p:cNvPr id="2" name="标题 1"/>
          <p:cNvSpPr>
            <a:spLocks noGrp="1"/>
          </p:cNvSpPr>
          <p:nvPr>
            <p:ph type="title"/>
          </p:nvPr>
        </p:nvSpPr>
        <p:spPr>
          <a:xfrm>
            <a:off x="609600" y="1"/>
            <a:ext cx="10744200" cy="1228436"/>
          </a:xfrm>
        </p:spPr>
        <p:txBody>
          <a:bodyPr anchor="b">
            <a:normAutofit/>
          </a:bodyPr>
          <a:lstStyle>
            <a:lvl1pPr latinLnBrk="0">
              <a:defRPr lang="zh-CN" sz="3600">
                <a:solidFill>
                  <a:schemeClr val="bg1"/>
                </a:solidFill>
                <a:latin typeface="仿宋" panose="02010609060101010101" charset="-122"/>
                <a:ea typeface="仿宋" panose="02010609060101010101" charset="-122"/>
              </a:defRPr>
            </a:lvl1pPr>
          </a:lstStyle>
          <a:p>
            <a:r>
              <a:rPr lang="zh-CN" altLang="en-US" smtClean="0"/>
              <a:t>单击此处编辑母版标题样式</a:t>
            </a:r>
            <a:endParaRPr lang="zh-CN"/>
          </a:p>
        </p:txBody>
      </p:sp>
      <p:sp>
        <p:nvSpPr>
          <p:cNvPr id="3" name="内容占位符 2"/>
          <p:cNvSpPr>
            <a:spLocks noGrp="1"/>
          </p:cNvSpPr>
          <p:nvPr>
            <p:ph sz="half" idx="1"/>
          </p:nvPr>
        </p:nvSpPr>
        <p:spPr>
          <a:xfrm>
            <a:off x="838200" y="1825625"/>
            <a:ext cx="5181600" cy="4351338"/>
          </a:xfrm>
        </p:spPr>
        <p:txBody>
          <a:bodyPr vert="horz" lIns="91440" tIns="45720" rIns="91440" bIns="45720" rtlCol="0">
            <a:normAutofit/>
          </a:bodyPr>
          <a:lstStyle>
            <a:lvl1pPr latinLnBrk="0">
              <a:defRPr lang="zh-CN" sz="16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vl2pPr latinLnBrk="0">
              <a:defRPr lang="zh-CN" sz="14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2pPr>
            <a:lvl3pPr latinLnBrk="0">
              <a:defRPr lang="zh-CN" sz="12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3pPr>
            <a:lvl4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4pPr>
            <a:lvl5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5pPr>
          </a:lstStyle>
          <a:p>
            <a:pPr marL="0" lvl="0" indent="0">
              <a:lnSpc>
                <a:spcPct val="150000"/>
              </a:lnSpc>
              <a:spcAft>
                <a:spcPts val="1200"/>
              </a:spcAft>
              <a:buNone/>
            </a:pPr>
            <a:r>
              <a:rPr lang="zh-CN" altLang="en-US" dirty="0" smtClean="0"/>
              <a:t>单击此处编辑母版文本样式</a:t>
            </a:r>
            <a:endParaRPr lang="zh-CN" altLang="en-US" dirty="0" smtClean="0"/>
          </a:p>
          <a:p>
            <a:pPr marL="0" lvl="1" indent="0">
              <a:lnSpc>
                <a:spcPct val="150000"/>
              </a:lnSpc>
              <a:spcAft>
                <a:spcPts val="1200"/>
              </a:spcAft>
              <a:buNone/>
            </a:pPr>
            <a:r>
              <a:rPr lang="zh-CN" altLang="en-US" dirty="0" smtClean="0"/>
              <a:t>第二级</a:t>
            </a:r>
            <a:endParaRPr lang="zh-CN" altLang="en-US" dirty="0" smtClean="0"/>
          </a:p>
          <a:p>
            <a:pPr marL="0" lvl="2" indent="0">
              <a:lnSpc>
                <a:spcPct val="150000"/>
              </a:lnSpc>
              <a:spcAft>
                <a:spcPts val="1200"/>
              </a:spcAft>
              <a:buNone/>
            </a:pPr>
            <a:r>
              <a:rPr lang="zh-CN" altLang="en-US" dirty="0" smtClean="0"/>
              <a:t>第三级</a:t>
            </a:r>
            <a:endParaRPr lang="zh-CN" altLang="en-US" dirty="0" smtClean="0"/>
          </a:p>
          <a:p>
            <a:pPr marL="0" lvl="3" indent="0">
              <a:lnSpc>
                <a:spcPct val="150000"/>
              </a:lnSpc>
              <a:spcAft>
                <a:spcPts val="1200"/>
              </a:spcAft>
              <a:buNone/>
            </a:pPr>
            <a:r>
              <a:rPr lang="zh-CN" altLang="en-US" dirty="0" smtClean="0"/>
              <a:t>第四级</a:t>
            </a:r>
            <a:endParaRPr lang="zh-CN" altLang="en-US" dirty="0" smtClean="0"/>
          </a:p>
          <a:p>
            <a:pPr marL="0" lvl="4" indent="0">
              <a:lnSpc>
                <a:spcPct val="150000"/>
              </a:lnSpc>
              <a:spcAft>
                <a:spcPts val="1200"/>
              </a:spcAft>
              <a:buNone/>
            </a:pPr>
            <a:r>
              <a:rPr lang="zh-CN" altLang="en-US" dirty="0" smtClean="0"/>
              <a:t>第五级</a:t>
            </a:r>
            <a:endParaRPr lang="zh-CN" dirty="0"/>
          </a:p>
        </p:txBody>
      </p:sp>
      <p:sp>
        <p:nvSpPr>
          <p:cNvPr id="4" name="内容占位符 3"/>
          <p:cNvSpPr>
            <a:spLocks noGrp="1"/>
          </p:cNvSpPr>
          <p:nvPr>
            <p:ph sz="half" idx="2"/>
          </p:nvPr>
        </p:nvSpPr>
        <p:spPr>
          <a:xfrm>
            <a:off x="6172200" y="1825625"/>
            <a:ext cx="5181600" cy="4351338"/>
          </a:xfrm>
        </p:spPr>
        <p:txBody>
          <a:bodyPr vert="horz" lIns="91440" tIns="45720" rIns="91440" bIns="45720" rtlCol="0">
            <a:normAutofit/>
          </a:bodyPr>
          <a:lstStyle>
            <a:lvl1pPr latinLnBrk="0">
              <a:defRPr lang="zh-CN" sz="16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vl2pPr latinLnBrk="0">
              <a:defRPr lang="zh-CN" sz="14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2pPr>
            <a:lvl3pPr latinLnBrk="0">
              <a:defRPr lang="zh-CN" sz="12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3pPr>
            <a:lvl4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4pPr>
            <a:lvl5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5pPr>
          </a:lstStyle>
          <a:p>
            <a:pPr marL="0" lvl="0" indent="0">
              <a:lnSpc>
                <a:spcPct val="150000"/>
              </a:lnSpc>
              <a:spcAft>
                <a:spcPts val="1200"/>
              </a:spcAft>
              <a:buNone/>
            </a:pPr>
            <a:r>
              <a:rPr lang="zh-CN" altLang="en-US" dirty="0" smtClean="0"/>
              <a:t>单击此处编辑母版文本样式</a:t>
            </a:r>
            <a:endParaRPr lang="zh-CN" altLang="en-US" dirty="0" smtClean="0"/>
          </a:p>
          <a:p>
            <a:pPr marL="0" lvl="1" indent="0">
              <a:lnSpc>
                <a:spcPct val="150000"/>
              </a:lnSpc>
              <a:spcAft>
                <a:spcPts val="1200"/>
              </a:spcAft>
              <a:buNone/>
            </a:pPr>
            <a:r>
              <a:rPr lang="zh-CN" altLang="en-US" dirty="0" smtClean="0"/>
              <a:t>第二级</a:t>
            </a:r>
            <a:endParaRPr lang="zh-CN" altLang="en-US" dirty="0" smtClean="0"/>
          </a:p>
          <a:p>
            <a:pPr marL="0" lvl="2" indent="0">
              <a:lnSpc>
                <a:spcPct val="150000"/>
              </a:lnSpc>
              <a:spcAft>
                <a:spcPts val="1200"/>
              </a:spcAft>
              <a:buNone/>
            </a:pPr>
            <a:r>
              <a:rPr lang="zh-CN" altLang="en-US" dirty="0" smtClean="0"/>
              <a:t>第三级</a:t>
            </a:r>
            <a:endParaRPr lang="zh-CN" altLang="en-US" dirty="0" smtClean="0"/>
          </a:p>
          <a:p>
            <a:pPr marL="0" lvl="3" indent="0">
              <a:lnSpc>
                <a:spcPct val="150000"/>
              </a:lnSpc>
              <a:spcAft>
                <a:spcPts val="1200"/>
              </a:spcAft>
              <a:buNone/>
            </a:pPr>
            <a:r>
              <a:rPr lang="zh-CN" altLang="en-US" dirty="0" smtClean="0"/>
              <a:t>第四级</a:t>
            </a:r>
            <a:endParaRPr lang="zh-CN" altLang="en-US" dirty="0" smtClean="0"/>
          </a:p>
          <a:p>
            <a:pPr marL="0" lvl="4" indent="0">
              <a:lnSpc>
                <a:spcPct val="150000"/>
              </a:lnSpc>
              <a:spcAft>
                <a:spcPts val="1200"/>
              </a:spcAft>
              <a:buNone/>
            </a:pPr>
            <a:r>
              <a:rPr lang="zh-CN" altLang="en-US" dirty="0" smtClean="0"/>
              <a:t>第五级</a:t>
            </a:r>
            <a:endParaRPr lang="zh-CN" dirty="0"/>
          </a:p>
        </p:txBody>
      </p:sp>
      <p:sp>
        <p:nvSpPr>
          <p:cNvPr id="5" name="日期占位符 4"/>
          <p:cNvSpPr>
            <a:spLocks noGrp="1"/>
          </p:cNvSpPr>
          <p:nvPr>
            <p:ph type="dt" sz="half" idx="10"/>
          </p:nvPr>
        </p:nvSpPr>
        <p:spPr/>
        <p:txBody>
          <a:bodyPr/>
          <a:lstStyle>
            <a:lvl1pPr>
              <a:defRPr>
                <a:latin typeface="仿宋" panose="02010609060101010101" charset="-122"/>
                <a:ea typeface="仿宋" panose="02010609060101010101" charset="-122"/>
              </a:defRPr>
            </a:lvl1pPr>
          </a:lstStyle>
          <a:p>
            <a:fld id="{8BEEBAAA-29B5-4AF5-BC5F-7E580C29002D}" type="datetimeFigureOut">
              <a:rPr/>
            </a:fld>
            <a:endParaRPr lang="zh-CN"/>
          </a:p>
        </p:txBody>
      </p:sp>
      <p:sp>
        <p:nvSpPr>
          <p:cNvPr id="6" name="页脚占位符 5"/>
          <p:cNvSpPr>
            <a:spLocks noGrp="1"/>
          </p:cNvSpPr>
          <p:nvPr>
            <p:ph type="ftr" sz="quarter" idx="11"/>
          </p:nvPr>
        </p:nvSpPr>
        <p:spPr/>
        <p:txBody>
          <a:bodyPr/>
          <a:lstStyle>
            <a:lvl1pPr>
              <a:defRPr>
                <a:latin typeface="仿宋" panose="02010609060101010101" charset="-122"/>
                <a:ea typeface="仿宋" panose="02010609060101010101" charset="-122"/>
              </a:defRPr>
            </a:lvl1pPr>
          </a:lstStyle>
          <a:p>
            <a:endParaRPr lang="zh-CN"/>
          </a:p>
        </p:txBody>
      </p:sp>
      <p:sp>
        <p:nvSpPr>
          <p:cNvPr id="7" name="幻灯片编号占位符 6"/>
          <p:cNvSpPr>
            <a:spLocks noGrp="1"/>
          </p:cNvSpPr>
          <p:nvPr>
            <p:ph type="sldNum" sz="quarter" idx="12"/>
          </p:nvPr>
        </p:nvSpPr>
        <p:spPr/>
        <p:txBody>
          <a:bodyPr/>
          <a:lstStyle>
            <a:lvl1pPr>
              <a:defRPr>
                <a:latin typeface="仿宋" panose="02010609060101010101" charset="-122"/>
                <a:ea typeface="仿宋" panose="02010609060101010101" charset="-122"/>
              </a:defRPr>
            </a:lvl1pPr>
          </a:lstStyle>
          <a:p>
            <a:fld id="{9860EDB8-5305-433F-BE41-D7A86D811DB3}" type="slidenum">
              <a:rPr/>
            </a:fld>
            <a:endParaRPr lang="zh-CN"/>
          </a:p>
        </p:txBody>
      </p:sp>
      <p:sp>
        <p:nvSpPr>
          <p:cNvPr id="9" name="矩形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仿宋" panose="02010609060101010101" charset="-122"/>
              <a:ea typeface="仿宋" panose="02010609060101010101" charset="-122"/>
            </a:endParaRPr>
          </a:p>
        </p:txBody>
      </p:sp>
      <p:pic>
        <p:nvPicPr>
          <p:cNvPr id="10"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0337" y="643879"/>
            <a:ext cx="18716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endParaRPr>
          </a:p>
        </p:txBody>
      </p:sp>
      <p:sp>
        <p:nvSpPr>
          <p:cNvPr id="2" name="标题 1"/>
          <p:cNvSpPr>
            <a:spLocks noGrp="1"/>
          </p:cNvSpPr>
          <p:nvPr>
            <p:ph type="title"/>
          </p:nvPr>
        </p:nvSpPr>
        <p:spPr>
          <a:xfrm>
            <a:off x="609600" y="0"/>
            <a:ext cx="10737851" cy="1228436"/>
          </a:xfrm>
        </p:spPr>
        <p:txBody>
          <a:bodyPr anchor="b">
            <a:normAutofit/>
          </a:bodyPr>
          <a:lstStyle>
            <a:lvl1pPr latinLnBrk="0">
              <a:defRPr lang="zh-CN" sz="36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r>
              <a:rPr lang="zh-CN" altLang="en-US" smtClean="0"/>
              <a:t>单击此处编辑母版标题样式</a:t>
            </a:r>
            <a:endParaRPr lang="zh-CN"/>
          </a:p>
        </p:txBody>
      </p:sp>
      <p:sp>
        <p:nvSpPr>
          <p:cNvPr id="3" name="文本占位符 2"/>
          <p:cNvSpPr>
            <a:spLocks noGrp="1"/>
          </p:cNvSpPr>
          <p:nvPr>
            <p:ph type="body" idx="1"/>
          </p:nvPr>
        </p:nvSpPr>
        <p:spPr>
          <a:xfrm>
            <a:off x="831851" y="1489075"/>
            <a:ext cx="5156200" cy="641350"/>
          </a:xfrm>
        </p:spPr>
        <p:txBody>
          <a:bodyPr anchor="b"/>
          <a:lstStyle>
            <a:lvl1pPr marL="0" indent="0" latinLnBrk="0">
              <a:buNone/>
              <a:defRPr lang="zh-CN" sz="2400" b="1">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1851" y="2193927"/>
            <a:ext cx="5156200" cy="3978275"/>
          </a:xfrm>
        </p:spPr>
        <p:txBody>
          <a:bodyPr vert="horz" lIns="91440" tIns="45720" rIns="91440" bIns="45720" rtlCol="0">
            <a:normAutofit/>
          </a:bodyPr>
          <a:lstStyle>
            <a:lvl1pPr latinLnBrk="0">
              <a:defRPr lang="zh-CN" sz="16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vl2pPr latinLnBrk="0">
              <a:defRPr lang="zh-CN" sz="14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2pPr>
            <a:lvl3pPr latinLnBrk="0">
              <a:defRPr lang="zh-CN" sz="12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3pPr>
            <a:lvl4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4pPr>
            <a:lvl5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5pPr>
          </a:lstStyle>
          <a:p>
            <a:pPr marL="0" lvl="0" indent="0">
              <a:lnSpc>
                <a:spcPct val="150000"/>
              </a:lnSpc>
              <a:spcAft>
                <a:spcPts val="1200"/>
              </a:spcAft>
              <a:buNone/>
            </a:pPr>
            <a:r>
              <a:rPr lang="zh-CN" altLang="en-US" smtClean="0"/>
              <a:t>单击此处编辑母版文本样式</a:t>
            </a:r>
            <a:endParaRPr lang="zh-CN" altLang="en-US" smtClean="0"/>
          </a:p>
          <a:p>
            <a:pPr marL="0" lvl="1" indent="0">
              <a:lnSpc>
                <a:spcPct val="150000"/>
              </a:lnSpc>
              <a:spcAft>
                <a:spcPts val="1200"/>
              </a:spcAft>
              <a:buNone/>
            </a:pPr>
            <a:r>
              <a:rPr lang="zh-CN" altLang="en-US" smtClean="0"/>
              <a:t>第二级</a:t>
            </a:r>
            <a:endParaRPr lang="zh-CN" altLang="en-US" smtClean="0"/>
          </a:p>
          <a:p>
            <a:pPr marL="0" lvl="2" indent="0">
              <a:lnSpc>
                <a:spcPct val="150000"/>
              </a:lnSpc>
              <a:spcAft>
                <a:spcPts val="1200"/>
              </a:spcAft>
              <a:buNone/>
            </a:pPr>
            <a:r>
              <a:rPr lang="zh-CN" altLang="en-US" smtClean="0"/>
              <a:t>第三级</a:t>
            </a:r>
            <a:endParaRPr lang="zh-CN" altLang="en-US" smtClean="0"/>
          </a:p>
          <a:p>
            <a:pPr marL="0" lvl="3" indent="0">
              <a:lnSpc>
                <a:spcPct val="150000"/>
              </a:lnSpc>
              <a:spcAft>
                <a:spcPts val="1200"/>
              </a:spcAft>
              <a:buNone/>
            </a:pPr>
            <a:r>
              <a:rPr lang="zh-CN" altLang="en-US" smtClean="0"/>
              <a:t>第四级</a:t>
            </a:r>
            <a:endParaRPr lang="zh-CN" altLang="en-US" smtClean="0"/>
          </a:p>
          <a:p>
            <a:pPr marL="0" lvl="4" indent="0">
              <a:lnSpc>
                <a:spcPct val="150000"/>
              </a:lnSpc>
              <a:spcAft>
                <a:spcPts val="1200"/>
              </a:spcAft>
              <a:buNone/>
            </a:pPr>
            <a:r>
              <a:rPr lang="zh-CN" altLang="en-US" smtClean="0"/>
              <a:t>第五级</a:t>
            </a:r>
            <a:endParaRPr lang="zh-CN"/>
          </a:p>
        </p:txBody>
      </p:sp>
      <p:sp>
        <p:nvSpPr>
          <p:cNvPr id="5" name="文本占位符 4"/>
          <p:cNvSpPr>
            <a:spLocks noGrp="1"/>
          </p:cNvSpPr>
          <p:nvPr>
            <p:ph type="body" sz="quarter" idx="3"/>
          </p:nvPr>
        </p:nvSpPr>
        <p:spPr>
          <a:xfrm>
            <a:off x="6189664" y="1489075"/>
            <a:ext cx="5157787" cy="641350"/>
          </a:xfrm>
        </p:spPr>
        <p:txBody>
          <a:bodyPr anchor="b"/>
          <a:lstStyle>
            <a:lvl1pPr marL="0" indent="0" latinLnBrk="0">
              <a:buNone/>
              <a:defRPr lang="zh-CN" sz="2400" b="1">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89664" y="2193927"/>
            <a:ext cx="5157787" cy="3978275"/>
          </a:xfrm>
        </p:spPr>
        <p:txBody>
          <a:bodyPr vert="horz" lIns="91440" tIns="45720" rIns="91440" bIns="45720" rtlCol="0">
            <a:normAutofit/>
          </a:bodyPr>
          <a:lstStyle>
            <a:lvl1pPr latinLnBrk="0">
              <a:defRPr lang="zh-CN" sz="16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vl2pPr latinLnBrk="0">
              <a:defRPr lang="zh-CN" sz="14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2pPr>
            <a:lvl3pPr latinLnBrk="0">
              <a:defRPr lang="zh-CN" sz="12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3pPr>
            <a:lvl4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4pPr>
            <a:lvl5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5pPr>
          </a:lstStyle>
          <a:p>
            <a:pPr marL="0" lvl="0" indent="0">
              <a:lnSpc>
                <a:spcPct val="150000"/>
              </a:lnSpc>
              <a:spcAft>
                <a:spcPts val="1200"/>
              </a:spcAft>
              <a:buNone/>
            </a:pPr>
            <a:r>
              <a:rPr lang="zh-CN" altLang="en-US" smtClean="0"/>
              <a:t>单击此处编辑母版文本样式</a:t>
            </a:r>
            <a:endParaRPr lang="zh-CN" altLang="en-US" smtClean="0"/>
          </a:p>
          <a:p>
            <a:pPr marL="0" lvl="1" indent="0">
              <a:lnSpc>
                <a:spcPct val="150000"/>
              </a:lnSpc>
              <a:spcAft>
                <a:spcPts val="1200"/>
              </a:spcAft>
              <a:buNone/>
            </a:pPr>
            <a:r>
              <a:rPr lang="zh-CN" altLang="en-US" smtClean="0"/>
              <a:t>第二级</a:t>
            </a:r>
            <a:endParaRPr lang="zh-CN" altLang="en-US" smtClean="0"/>
          </a:p>
          <a:p>
            <a:pPr marL="0" lvl="2" indent="0">
              <a:lnSpc>
                <a:spcPct val="150000"/>
              </a:lnSpc>
              <a:spcAft>
                <a:spcPts val="1200"/>
              </a:spcAft>
              <a:buNone/>
            </a:pPr>
            <a:r>
              <a:rPr lang="zh-CN" altLang="en-US" smtClean="0"/>
              <a:t>第三级</a:t>
            </a:r>
            <a:endParaRPr lang="zh-CN" altLang="en-US" smtClean="0"/>
          </a:p>
          <a:p>
            <a:pPr marL="0" lvl="3" indent="0">
              <a:lnSpc>
                <a:spcPct val="150000"/>
              </a:lnSpc>
              <a:spcAft>
                <a:spcPts val="1200"/>
              </a:spcAft>
              <a:buNone/>
            </a:pPr>
            <a:r>
              <a:rPr lang="zh-CN" altLang="en-US" smtClean="0"/>
              <a:t>第四级</a:t>
            </a:r>
            <a:endParaRPr lang="zh-CN" altLang="en-US" smtClean="0"/>
          </a:p>
          <a:p>
            <a:pPr marL="0" lvl="4" indent="0">
              <a:lnSpc>
                <a:spcPct val="150000"/>
              </a:lnSpc>
              <a:spcAft>
                <a:spcPts val="1200"/>
              </a:spcAft>
              <a:buNone/>
            </a:pPr>
            <a:r>
              <a:rPr lang="zh-CN" altLang="en-US" smtClean="0"/>
              <a:t>第五级</a:t>
            </a:r>
            <a:endParaRPr lang="zh-CN"/>
          </a:p>
        </p:txBody>
      </p:sp>
      <p:sp>
        <p:nvSpPr>
          <p:cNvPr id="7" name="日期占位符 6"/>
          <p:cNvSpPr>
            <a:spLocks noGrp="1"/>
          </p:cNvSpPr>
          <p:nvPr>
            <p:ph type="dt" sz="half" idx="10"/>
          </p:nvPr>
        </p:nvSpPr>
        <p:spPr/>
        <p:txBody>
          <a:bodyPr/>
          <a:lstStyle>
            <a:lvl1pPr>
              <a:defRPr>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8BEEBAAA-29B5-4AF5-BC5F-7E580C29002D}" type="datetimeFigureOut">
              <a:rPr lang="en-US" altLang="zh-CN" smtClean="0"/>
            </a:fld>
            <a:endParaRPr lang="en-US" altLang="en-US"/>
          </a:p>
        </p:txBody>
      </p:sp>
      <p:sp>
        <p:nvSpPr>
          <p:cNvPr id="8" name="页脚占位符 7"/>
          <p:cNvSpPr>
            <a:spLocks noGrp="1"/>
          </p:cNvSpPr>
          <p:nvPr>
            <p:ph type="ftr" sz="quarter" idx="11"/>
          </p:nvPr>
        </p:nvSpPr>
        <p:spPr/>
        <p:txBody>
          <a:bodyPr/>
          <a:lstStyle>
            <a:lvl1pPr>
              <a:defRPr>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endParaRPr lang="zh-CN" altLang="en-US"/>
          </a:p>
        </p:txBody>
      </p:sp>
      <p:sp>
        <p:nvSpPr>
          <p:cNvPr id="9" name="幻灯片编号占位符 8"/>
          <p:cNvSpPr>
            <a:spLocks noGrp="1"/>
          </p:cNvSpPr>
          <p:nvPr>
            <p:ph type="sldNum" sz="quarter" idx="12"/>
          </p:nvPr>
        </p:nvSpPr>
        <p:spPr/>
        <p:txBody>
          <a:bodyPr/>
          <a:lstStyle>
            <a:lvl1pPr>
              <a:defRPr>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9860EDB8-5305-433F-BE41-D7A86D811DB3}" type="slidenum">
              <a:rPr lang="en-US" altLang="zh-CN" smtClean="0"/>
            </a:fld>
            <a:endParaRPr lang="en-US" altLang="zh-CN"/>
          </a:p>
        </p:txBody>
      </p:sp>
      <p:sp>
        <p:nvSpPr>
          <p:cNvPr id="11" name="矩形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endParaRPr>
          </a:p>
        </p:txBody>
      </p:sp>
      <p:pic>
        <p:nvPicPr>
          <p:cNvPr id="1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0337" y="617571"/>
            <a:ext cx="18716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p>
        </p:txBody>
      </p:sp>
      <p:sp>
        <p:nvSpPr>
          <p:cNvPr id="2" name="标题 1"/>
          <p:cNvSpPr>
            <a:spLocks noGrp="1"/>
          </p:cNvSpPr>
          <p:nvPr>
            <p:ph type="title"/>
          </p:nvPr>
        </p:nvSpPr>
        <p:spPr>
          <a:xfrm>
            <a:off x="609600" y="1"/>
            <a:ext cx="10744200" cy="1228436"/>
          </a:xfrm>
        </p:spPr>
        <p:txBody>
          <a:bodyPr anchor="b">
            <a:normAutofit/>
          </a:bodyPr>
          <a:lstStyle>
            <a:lvl1pPr latinLnBrk="0">
              <a:defRPr lang="zh-CN" sz="3600">
                <a:solidFill>
                  <a:schemeClr val="bg1"/>
                </a:solidFill>
              </a:defRPr>
            </a:lvl1pPr>
          </a:lstStyle>
          <a:p>
            <a:r>
              <a:rPr lang="zh-CN" altLang="en-US" smtClean="0"/>
              <a:t>单击此处编辑母版标题样式</a:t>
            </a:r>
            <a:endParaRPr lang="zh-CN"/>
          </a:p>
        </p:txBody>
      </p:sp>
      <p:sp>
        <p:nvSpPr>
          <p:cNvPr id="3" name="日期占位符 2"/>
          <p:cNvSpPr>
            <a:spLocks noGrp="1"/>
          </p:cNvSpPr>
          <p:nvPr>
            <p:ph type="dt" sz="half" idx="10"/>
          </p:nvPr>
        </p:nvSpPr>
        <p:spPr/>
        <p:txBody>
          <a:bodyPr/>
          <a:lstStyle/>
          <a:p>
            <a:fld id="{8BEEBAAA-29B5-4AF5-BC5F-7E580C29002D}" type="datetimeFigureOut">
              <a:rPr/>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9860EDB8-5305-433F-BE41-D7A86D811DB3}" type="slidenum">
              <a:rPr/>
            </a:fld>
            <a:endParaRPr lang="zh-CN"/>
          </a:p>
        </p:txBody>
      </p:sp>
      <p:sp>
        <p:nvSpPr>
          <p:cNvPr id="7" name="矩形 6"/>
          <p:cNvSpPr/>
          <p:nvPr userDrawn="1"/>
        </p:nvSpPr>
        <p:spPr>
          <a:xfrm>
            <a:off x="0" y="-52208"/>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p>
        </p:txBody>
      </p:sp>
      <p:pic>
        <p:nvPicPr>
          <p:cNvPr id="8"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0337" y="643190"/>
            <a:ext cx="18716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EEBAAA-29B5-4AF5-BC5F-7E580C29002D}" type="datetimeFigureOut">
              <a:rPr/>
            </a:fld>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9860EDB8-5305-433F-BE41-D7A86D811DB3}" type="slidenum">
              <a:rPr/>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atinLnBrk="0">
              <a:defRPr lang="zh-CN" sz="32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r>
              <a:rPr lang="zh-CN" altLang="en-US" smtClean="0"/>
              <a:t>单击此处编辑母版标题样式</a:t>
            </a:r>
            <a:endParaRPr lang="zh-CN"/>
          </a:p>
        </p:txBody>
      </p:sp>
      <p:sp>
        <p:nvSpPr>
          <p:cNvPr id="3" name="内容占位符 2"/>
          <p:cNvSpPr>
            <a:spLocks noGrp="1"/>
          </p:cNvSpPr>
          <p:nvPr>
            <p:ph idx="1"/>
          </p:nvPr>
        </p:nvSpPr>
        <p:spPr>
          <a:xfrm>
            <a:off x="5183188" y="987427"/>
            <a:ext cx="6172200" cy="4873625"/>
          </a:xfrm>
        </p:spPr>
        <p:txBody>
          <a:bodyPr vert="horz" lIns="91440" tIns="45720" rIns="91440" bIns="45720" rtlCol="0">
            <a:normAutofit/>
          </a:bodyPr>
          <a:lstStyle>
            <a:lvl1pPr latinLnBrk="0">
              <a:defRPr lang="zh-CN" sz="16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vl2pPr latinLnBrk="0">
              <a:defRPr lang="zh-CN" sz="14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2pPr>
            <a:lvl3pPr latinLnBrk="0">
              <a:defRPr lang="zh-CN" sz="12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3pPr>
            <a:lvl4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4pPr>
            <a:lvl5pPr latinLnBrk="0">
              <a:defRPr lang="zh-CN" sz="11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5pPr>
          </a:lstStyle>
          <a:p>
            <a:pPr marL="0" lvl="0" indent="0">
              <a:lnSpc>
                <a:spcPct val="150000"/>
              </a:lnSpc>
              <a:spcAft>
                <a:spcPts val="1200"/>
              </a:spcAft>
              <a:buNone/>
            </a:pPr>
            <a:r>
              <a:rPr lang="zh-CN" altLang="en-US" smtClean="0"/>
              <a:t>单击此处编辑母版文本样式</a:t>
            </a:r>
            <a:endParaRPr lang="zh-CN" altLang="en-US" smtClean="0"/>
          </a:p>
          <a:p>
            <a:pPr marL="0" lvl="1" indent="0">
              <a:lnSpc>
                <a:spcPct val="150000"/>
              </a:lnSpc>
              <a:spcAft>
                <a:spcPts val="1200"/>
              </a:spcAft>
              <a:buNone/>
            </a:pPr>
            <a:r>
              <a:rPr lang="zh-CN" altLang="en-US" smtClean="0"/>
              <a:t>第二级</a:t>
            </a:r>
            <a:endParaRPr lang="zh-CN" altLang="en-US" smtClean="0"/>
          </a:p>
          <a:p>
            <a:pPr marL="0" lvl="2" indent="0">
              <a:lnSpc>
                <a:spcPct val="150000"/>
              </a:lnSpc>
              <a:spcAft>
                <a:spcPts val="1200"/>
              </a:spcAft>
              <a:buNone/>
            </a:pPr>
            <a:r>
              <a:rPr lang="zh-CN" altLang="en-US" smtClean="0"/>
              <a:t>第三级</a:t>
            </a:r>
            <a:endParaRPr lang="zh-CN" altLang="en-US" smtClean="0"/>
          </a:p>
          <a:p>
            <a:pPr marL="0" lvl="3" indent="0">
              <a:lnSpc>
                <a:spcPct val="150000"/>
              </a:lnSpc>
              <a:spcAft>
                <a:spcPts val="1200"/>
              </a:spcAft>
              <a:buNone/>
            </a:pPr>
            <a:r>
              <a:rPr lang="zh-CN" altLang="en-US" smtClean="0"/>
              <a:t>第四级</a:t>
            </a:r>
            <a:endParaRPr lang="zh-CN" altLang="en-US" smtClean="0"/>
          </a:p>
          <a:p>
            <a:pPr marL="0" lvl="4" indent="0">
              <a:lnSpc>
                <a:spcPct val="150000"/>
              </a:lnSpc>
              <a:spcAft>
                <a:spcPts val="1200"/>
              </a:spcAft>
              <a:buNone/>
            </a:pPr>
            <a:r>
              <a:rPr lang="zh-CN" altLang="en-US" smtClean="0"/>
              <a:t>第五级</a:t>
            </a:r>
            <a:endParaRPr lang="zh-CN"/>
          </a:p>
        </p:txBody>
      </p:sp>
      <p:sp>
        <p:nvSpPr>
          <p:cNvPr id="4" name="文本占位符 3"/>
          <p:cNvSpPr>
            <a:spLocks noGrp="1"/>
          </p:cNvSpPr>
          <p:nvPr>
            <p:ph type="body" sz="half" idx="2"/>
          </p:nvPr>
        </p:nvSpPr>
        <p:spPr>
          <a:xfrm>
            <a:off x="839788" y="2101850"/>
            <a:ext cx="3932237" cy="3759200"/>
          </a:xfrm>
        </p:spPr>
        <p:txBody>
          <a:bodyPr/>
          <a:lstStyle>
            <a:lvl1pPr marL="0" indent="0" latinLnBrk="0">
              <a:buNone/>
              <a:defRPr lang="zh-CN" sz="1600">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8BEEBAAA-29B5-4AF5-BC5F-7E580C29002D}" type="datetimeFigureOut">
              <a:rPr lang="en-US" altLang="zh-CN" smtClean="0"/>
            </a:fld>
            <a:endParaRPr lang="en-US" altLang="en-US"/>
          </a:p>
        </p:txBody>
      </p:sp>
      <p:sp>
        <p:nvSpPr>
          <p:cNvPr id="6" name="页脚占位符 5"/>
          <p:cNvSpPr>
            <a:spLocks noGrp="1"/>
          </p:cNvSpPr>
          <p:nvPr>
            <p:ph type="ftr" sz="quarter" idx="11"/>
          </p:nvPr>
        </p:nvSpPr>
        <p:spPr/>
        <p:txBody>
          <a:bodyPr/>
          <a:lstStyle>
            <a:lvl1pPr>
              <a:defRPr>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endParaRPr lang="zh-CN" altLang="en-US"/>
          </a:p>
        </p:txBody>
      </p:sp>
      <p:sp>
        <p:nvSpPr>
          <p:cNvPr id="7" name="幻灯片编号占位符 6"/>
          <p:cNvSpPr>
            <a:spLocks noGrp="1"/>
          </p:cNvSpPr>
          <p:nvPr>
            <p:ph type="sldNum" sz="quarter" idx="12"/>
          </p:nvPr>
        </p:nvSpPr>
        <p:spPr/>
        <p:txBody>
          <a:bodyPr/>
          <a:lstStyle>
            <a:lvl1pPr>
              <a:defRPr>
                <a:solidFill>
                  <a:schemeClr val="tx1"/>
                </a:solidFill>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9860EDB8-5305-433F-BE41-D7A86D811DB3}" type="slidenum">
              <a:rPr lang="en-US" altLang="zh-CN" smtClean="0"/>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atinLnBrk="0">
              <a:defRPr lang="zh-CN" sz="3200">
                <a:effectLst>
                  <a:outerShdw blurRad="38100" dist="38100" dir="2700000" algn="tl">
                    <a:srgbClr val="000000">
                      <a:alpha val="43137"/>
                    </a:srgbClr>
                  </a:outerShdw>
                </a:effectLst>
                <a:latin typeface="仿宋" panose="02010609060101010101" charset="-122"/>
                <a:ea typeface="仿宋" panose="02010609060101010101" charset="-122"/>
              </a:defRPr>
            </a:lvl1pPr>
          </a:lstStyle>
          <a:p>
            <a:r>
              <a:rPr lang="zh-CN" altLang="en-US" smtClean="0"/>
              <a:t>单击此处编辑母版标题样式</a:t>
            </a:r>
            <a:endParaRPr lang="zh-CN"/>
          </a:p>
        </p:txBody>
      </p:sp>
      <p:sp>
        <p:nvSpPr>
          <p:cNvPr id="3" name="图片占位符 2"/>
          <p:cNvSpPr>
            <a:spLocks noGrp="1"/>
          </p:cNvSpPr>
          <p:nvPr>
            <p:ph type="pic" idx="1"/>
          </p:nvPr>
        </p:nvSpPr>
        <p:spPr>
          <a:xfrm>
            <a:off x="5183188" y="987427"/>
            <a:ext cx="6172200" cy="4873625"/>
          </a:xfrm>
        </p:spPr>
        <p:txBody>
          <a:bodyPr/>
          <a:lstStyle>
            <a:lvl1pPr marL="0" indent="0" latinLnBrk="0">
              <a:buNone/>
              <a:defRPr lang="zh-CN" sz="3200">
                <a:effectLst>
                  <a:outerShdw blurRad="38100" dist="38100" dir="2700000" algn="tl">
                    <a:srgbClr val="000000">
                      <a:alpha val="43137"/>
                    </a:srgbClr>
                  </a:outerShdw>
                </a:effectLst>
                <a:latin typeface="仿宋" panose="02010609060101010101" charset="-122"/>
                <a:ea typeface="仿宋" panose="02010609060101010101" charset="-122"/>
              </a:defRPr>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a:p>
        </p:txBody>
      </p:sp>
      <p:sp>
        <p:nvSpPr>
          <p:cNvPr id="4" name="文本占位符 3"/>
          <p:cNvSpPr>
            <a:spLocks noGrp="1"/>
          </p:cNvSpPr>
          <p:nvPr>
            <p:ph type="body" sz="half" idx="2"/>
          </p:nvPr>
        </p:nvSpPr>
        <p:spPr>
          <a:xfrm>
            <a:off x="839788" y="2101850"/>
            <a:ext cx="3932237" cy="3759200"/>
          </a:xfrm>
        </p:spPr>
        <p:txBody>
          <a:bodyPr/>
          <a:lstStyle>
            <a:lvl1pPr marL="0" indent="0" latinLnBrk="0">
              <a:buNone/>
              <a:defRPr lang="zh-CN" sz="1600">
                <a:effectLst>
                  <a:outerShdw blurRad="38100" dist="38100" dir="2700000" algn="tl">
                    <a:srgbClr val="000000">
                      <a:alpha val="43137"/>
                    </a:srgbClr>
                  </a:outerShdw>
                </a:effectLst>
                <a:latin typeface="仿宋" panose="02010609060101010101" charset="-122"/>
                <a:ea typeface="仿宋" panose="02010609060101010101" charset="-122"/>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8BEEBAAA-29B5-4AF5-BC5F-7E580C29002D}" type="datetimeFigureOut">
              <a:rPr lang="en-US" altLang="zh-CN" smtClean="0"/>
            </a:fld>
            <a:endParaRPr lang="en-US" altLang="en-US"/>
          </a:p>
        </p:txBody>
      </p:sp>
      <p:sp>
        <p:nvSpPr>
          <p:cNvPr id="6" name="页脚占位符 5"/>
          <p:cNvSpPr>
            <a:spLocks noGrp="1"/>
          </p:cNvSpPr>
          <p:nvPr>
            <p:ph type="ftr" sz="quarter" idx="11"/>
          </p:nvPr>
        </p:nvSpPr>
        <p:spPr/>
        <p:txBody>
          <a:bodyPr/>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stStyle>
          <a:p>
            <a:endParaRPr lang="zh-CN" altLang="en-US"/>
          </a:p>
        </p:txBody>
      </p:sp>
      <p:sp>
        <p:nvSpPr>
          <p:cNvPr id="7" name="幻灯片编号占位符 6"/>
          <p:cNvSpPr>
            <a:spLocks noGrp="1"/>
          </p:cNvSpPr>
          <p:nvPr>
            <p:ph type="sldNum" sz="quarter" idx="12"/>
          </p:nvPr>
        </p:nvSpPr>
        <p:spPr/>
        <p:txBody>
          <a:bodyPr/>
          <a:lstStyle>
            <a:lvl1pPr>
              <a:defRPr>
                <a:effectLst>
                  <a:outerShdw blurRad="38100" dist="38100" dir="2700000" algn="tl">
                    <a:srgbClr val="000000">
                      <a:alpha val="43137"/>
                    </a:srgbClr>
                  </a:outerShdw>
                </a:effectLst>
                <a:latin typeface="仿宋" panose="02010609060101010101" charset="-122"/>
                <a:ea typeface="仿宋" panose="02010609060101010101" charset="-122"/>
              </a:defRPr>
            </a:lvl1pPr>
          </a:lstStyle>
          <a:p>
            <a:fld id="{9860EDB8-5305-433F-BE41-D7A86D811DB3}" type="slidenum">
              <a:rPr lang="en-US" altLang="zh-CN"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dirty="0"/>
              <a:t>单击此处编辑母版标题样式</a:t>
            </a:r>
            <a:endParaRPr lang="zh-CN"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8BEEBAAA-29B5-4AF5-BC5F-7E580C29002D}" type="datetimeFigureOut">
              <a:rPr lang="en-US" altLang="zh-CN" smtClean="0"/>
            </a:fld>
            <a:endParaRPr lang="zh-CN" altLang="en-US"/>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spcBef>
          <a:spcPct val="0"/>
        </a:spcBef>
        <a:buNone/>
        <a:defRPr lang="zh-CN"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lang="zh-CN"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lang="zh-CN"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9" Type="http://schemas.openxmlformats.org/officeDocument/2006/relationships/notesSlide" Target="../notesSlides/notesSlide12.xml"/><Relationship Id="rId28" Type="http://schemas.openxmlformats.org/officeDocument/2006/relationships/slideLayout" Target="../slideLayouts/slideLayout7.xml"/><Relationship Id="rId27" Type="http://schemas.openxmlformats.org/officeDocument/2006/relationships/image" Target="../media/image63.png"/><Relationship Id="rId26" Type="http://schemas.openxmlformats.org/officeDocument/2006/relationships/image" Target="../media/image62.png"/><Relationship Id="rId25" Type="http://schemas.openxmlformats.org/officeDocument/2006/relationships/image" Target="../media/image61.png"/><Relationship Id="rId24" Type="http://schemas.openxmlformats.org/officeDocument/2006/relationships/image" Target="../media/image60.png"/><Relationship Id="rId23" Type="http://schemas.openxmlformats.org/officeDocument/2006/relationships/image" Target="../media/image59.png"/><Relationship Id="rId22" Type="http://schemas.openxmlformats.org/officeDocument/2006/relationships/image" Target="../media/image58.png"/><Relationship Id="rId21" Type="http://schemas.openxmlformats.org/officeDocument/2006/relationships/image" Target="../media/image57.png"/><Relationship Id="rId20" Type="http://schemas.openxmlformats.org/officeDocument/2006/relationships/image" Target="../media/image56.png"/><Relationship Id="rId2" Type="http://schemas.openxmlformats.org/officeDocument/2006/relationships/image" Target="../media/image38.png"/><Relationship Id="rId19" Type="http://schemas.openxmlformats.org/officeDocument/2006/relationships/image" Target="../media/image55.png"/><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image" Target="../media/image52.png"/><Relationship Id="rId15" Type="http://schemas.openxmlformats.org/officeDocument/2006/relationships/image" Target="../media/image51.png"/><Relationship Id="rId14" Type="http://schemas.openxmlformats.org/officeDocument/2006/relationships/image" Target="../media/image50.png"/><Relationship Id="rId13" Type="http://schemas.openxmlformats.org/officeDocument/2006/relationships/image" Target="../media/image49.png"/><Relationship Id="rId12" Type="http://schemas.openxmlformats.org/officeDocument/2006/relationships/image" Target="../media/image48.png"/><Relationship Id="rId11" Type="http://schemas.openxmlformats.org/officeDocument/2006/relationships/image" Target="../media/image47.png"/><Relationship Id="rId10" Type="http://schemas.openxmlformats.org/officeDocument/2006/relationships/image" Target="../media/image46.png"/><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0" Type="http://schemas.openxmlformats.org/officeDocument/2006/relationships/notesSlide" Target="../notesSlides/notesSlide13.xml"/><Relationship Id="rId1" Type="http://schemas.openxmlformats.org/officeDocument/2006/relationships/image" Target="../media/image64.png"/></Relationships>
</file>

<file path=ppt/slides/_rels/slide26.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4" Type="http://schemas.openxmlformats.org/officeDocument/2006/relationships/slideLayout" Target="../slideLayouts/slideLayout2.xml"/><Relationship Id="rId13" Type="http://schemas.openxmlformats.org/officeDocument/2006/relationships/image" Target="../media/image84.png"/><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7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2.png"/><Relationship Id="rId1"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3.emf"/><Relationship Id="rId1"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tiff"/><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466342" y="4920699"/>
            <a:ext cx="6705599" cy="756117"/>
          </a:xfrm>
        </p:spPr>
        <p:txBody>
          <a:bodyPr>
            <a:noAutofit/>
          </a:bodyPr>
          <a:lstStyle/>
          <a:p>
            <a:pPr algn="ctr"/>
            <a:r>
              <a:rPr altLang="en-US" sz="2000" b="1" dirty="0" smtClean="0">
                <a:latin typeface="仿宋" panose="02010609060101010101" charset="-122"/>
                <a:ea typeface="仿宋" panose="02010609060101010101" charset="-122"/>
                <a:cs typeface="仿宋" panose="02010609060101010101" charset="-122"/>
              </a:rPr>
              <a:t>陈力锋</a:t>
            </a:r>
            <a:endParaRPr altLang="en-US" sz="2000" b="1" dirty="0" smtClean="0">
              <a:latin typeface="仿宋" panose="02010609060101010101" charset="-122"/>
              <a:ea typeface="仿宋" panose="02010609060101010101" charset="-122"/>
              <a:cs typeface="仿宋" panose="02010609060101010101" charset="-122"/>
            </a:endParaRPr>
          </a:p>
          <a:p>
            <a:pPr algn="ctr"/>
            <a:r>
              <a:rPr lang="en-US" altLang="zh-CN" sz="2000" b="1" dirty="0" smtClean="0">
                <a:latin typeface="仿宋" panose="02010609060101010101" charset="-122"/>
                <a:ea typeface="仿宋" panose="02010609060101010101" charset="-122"/>
                <a:cs typeface="仿宋" panose="02010609060101010101" charset="-122"/>
              </a:rPr>
              <a:t>13910208303</a:t>
            </a:r>
            <a:endParaRPr lang="en-US" altLang="zh-CN" sz="2000" b="1" dirty="0" smtClean="0">
              <a:latin typeface="仿宋" panose="02010609060101010101" charset="-122"/>
              <a:ea typeface="仿宋" panose="02010609060101010101" charset="-122"/>
              <a:cs typeface="仿宋" panose="02010609060101010101" charset="-122"/>
            </a:endParaRPr>
          </a:p>
        </p:txBody>
      </p:sp>
      <p:sp>
        <p:nvSpPr>
          <p:cNvPr id="4" name="标题 3"/>
          <p:cNvSpPr/>
          <p:nvPr>
            <p:ph type="ctrTitle"/>
          </p:nvPr>
        </p:nvSpPr>
        <p:spPr>
          <a:xfrm>
            <a:off x="895985" y="2070735"/>
            <a:ext cx="10515600" cy="1335405"/>
          </a:xfrm>
        </p:spPr>
        <p:txBody>
          <a:bodyPr/>
          <a:p>
            <a:pPr algn="ctr"/>
            <a:r>
              <a:rPr lang="en-US" altLang="zh-CN"/>
              <a:t>Linux</a:t>
            </a:r>
            <a:r>
              <a:rPr lang="zh-CN" altLang="en-US"/>
              <a:t>自动化运维管理</a:t>
            </a:r>
            <a:endParaRPr altLang="en-US"/>
          </a:p>
        </p:txBody>
      </p:sp>
      <p:sp>
        <p:nvSpPr>
          <p:cNvPr id="5" name="标题 3"/>
          <p:cNvSpPr/>
          <p:nvPr/>
        </p:nvSpPr>
        <p:spPr>
          <a:xfrm>
            <a:off x="1071245" y="3606800"/>
            <a:ext cx="10515600" cy="1113155"/>
          </a:xfrm>
          <a:prstGeom prst="rect">
            <a:avLst/>
          </a:prstGeom>
        </p:spPr>
        <p:txBody>
          <a:bodyPr vert="horz" lIns="91440" tIns="45720" rIns="91440" bIns="45720" rtlCol="0" anchor="b"/>
          <a:lstStyle>
            <a:lvl1pPr algn="l" defTabSz="914400" rtl="0" eaLnBrk="1" latinLnBrk="0" hangingPunct="1">
              <a:spcBef>
                <a:spcPct val="0"/>
              </a:spcBef>
              <a:buNone/>
              <a:defRPr lang="zh-CN" sz="5400" kern="1200">
                <a:solidFill>
                  <a:schemeClr val="bg1"/>
                </a:solidFill>
                <a:latin typeface="仿宋" panose="02010609060101010101" charset="-122"/>
                <a:ea typeface="仿宋" panose="02010609060101010101" charset="-122"/>
                <a:cs typeface="+mj-cs"/>
              </a:defRPr>
            </a:lvl1pPr>
          </a:lstStyle>
          <a:p>
            <a:pPr algn="r"/>
            <a:r>
              <a:rPr lang="en-US" altLang="zh-CN" sz="4400"/>
              <a:t>——</a:t>
            </a:r>
            <a:r>
              <a:rPr altLang="en-US" sz="4400"/>
              <a:t>红帽安全补丁自动化管理方案</a:t>
            </a:r>
            <a:endParaRPr altLang="en-US" sz="4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6908810" y="4649825"/>
            <a:ext cx="4259263" cy="4884739"/>
          </a:xfrm>
        </p:spPr>
        <p:txBody>
          <a:bodyPr/>
          <a:lstStyle/>
          <a:p>
            <a:pPr marL="342900" fontAlgn="auto">
              <a:spcBef>
                <a:spcPts val="0"/>
              </a:spcBef>
              <a:spcAft>
                <a:spcPts val="600"/>
              </a:spcAft>
            </a:pPr>
            <a:r>
              <a:rPr lang="zh-CN" altLang="en-US" sz="2000" dirty="0">
                <a:latin typeface="仿宋" panose="02010609060101010101" charset="-122"/>
                <a:ea typeface="仿宋" panose="02010609060101010101" charset="-122"/>
              </a:rPr>
              <a:t>安装自动化和标准化</a:t>
            </a:r>
            <a:endParaRPr lang="zh-CN" altLang="en-US" sz="1200" dirty="0">
              <a:latin typeface="仿宋" panose="02010609060101010101" charset="-122"/>
              <a:ea typeface="仿宋" panose="02010609060101010101" charset="-122"/>
            </a:endParaRPr>
          </a:p>
          <a:p>
            <a:pPr marL="342900" fontAlgn="auto">
              <a:spcBef>
                <a:spcPts val="0"/>
              </a:spcBef>
              <a:spcAft>
                <a:spcPts val="600"/>
              </a:spcAft>
            </a:pPr>
            <a:r>
              <a:rPr lang="zh-CN" altLang="en-US" sz="2000" dirty="0">
                <a:latin typeface="仿宋" panose="02010609060101010101" charset="-122"/>
                <a:ea typeface="仿宋" panose="02010609060101010101" charset="-122"/>
              </a:rPr>
              <a:t>配置自动化和标准化</a:t>
            </a:r>
            <a:endParaRPr lang="zh-CN" altLang="en-US" sz="1200" dirty="0">
              <a:latin typeface="仿宋" panose="02010609060101010101" charset="-122"/>
              <a:ea typeface="仿宋" panose="02010609060101010101" charset="-122"/>
            </a:endParaRPr>
          </a:p>
          <a:p>
            <a:pPr marL="342900" fontAlgn="auto">
              <a:spcBef>
                <a:spcPts val="0"/>
              </a:spcBef>
              <a:spcAft>
                <a:spcPts val="600"/>
              </a:spcAft>
            </a:pPr>
            <a:r>
              <a:rPr lang="zh-CN" altLang="en-US" sz="2000" dirty="0">
                <a:latin typeface="仿宋" panose="02010609060101010101" charset="-122"/>
                <a:ea typeface="仿宋" panose="02010609060101010101" charset="-122"/>
              </a:rPr>
              <a:t>安全加固自动化和标准化</a:t>
            </a:r>
            <a:endParaRPr lang="en-US" altLang="zh-CN" sz="2000" dirty="0">
              <a:latin typeface="仿宋" panose="02010609060101010101" charset="-122"/>
              <a:ea typeface="仿宋" panose="02010609060101010101" charset="-122"/>
            </a:endParaRPr>
          </a:p>
          <a:p>
            <a:pPr marL="342900" fontAlgn="auto">
              <a:spcBef>
                <a:spcPts val="0"/>
              </a:spcBef>
              <a:spcAft>
                <a:spcPts val="600"/>
              </a:spcAft>
            </a:pPr>
            <a:r>
              <a:rPr lang="zh-CN" altLang="en-US" sz="2000" dirty="0">
                <a:latin typeface="仿宋" panose="02010609060101010101" charset="-122"/>
                <a:ea typeface="仿宋" panose="02010609060101010101" charset="-122"/>
              </a:rPr>
              <a:t>补丁管理，漏洞审计</a:t>
            </a:r>
            <a:endParaRPr lang="en-US" altLang="zh-CN" sz="2000" dirty="0">
              <a:latin typeface="仿宋" panose="02010609060101010101" charset="-122"/>
              <a:ea typeface="仿宋" panose="02010609060101010101" charset="-122"/>
            </a:endParaRPr>
          </a:p>
          <a:p>
            <a:pPr fontAlgn="auto">
              <a:spcBef>
                <a:spcPts val="0"/>
              </a:spcBef>
              <a:spcAft>
                <a:spcPts val="600"/>
              </a:spcAft>
              <a:buNone/>
            </a:pPr>
            <a:endParaRPr lang="en-US" altLang="zh-CN" sz="2000" dirty="0">
              <a:latin typeface="仿宋" panose="02010609060101010101" charset="-122"/>
              <a:ea typeface="仿宋" panose="02010609060101010101" charset="-122"/>
            </a:endParaRPr>
          </a:p>
        </p:txBody>
      </p:sp>
      <p:pic>
        <p:nvPicPr>
          <p:cNvPr id="7" name="Shape 708"/>
          <p:cNvPicPr preferRelativeResize="0"/>
          <p:nvPr/>
        </p:nvPicPr>
        <p:blipFill>
          <a:blip r:embed="rId1"/>
          <a:stretch>
            <a:fillRect/>
          </a:stretch>
        </p:blipFill>
        <p:spPr>
          <a:xfrm>
            <a:off x="-1685153" y="712825"/>
            <a:ext cx="8391525" cy="6858000"/>
          </a:xfrm>
          <a:prstGeom prst="rect">
            <a:avLst/>
          </a:prstGeom>
          <a:noFill/>
          <a:ln>
            <a:noFill/>
          </a:ln>
        </p:spPr>
      </p:pic>
      <p:sp>
        <p:nvSpPr>
          <p:cNvPr id="8" name="Shape 707"/>
          <p:cNvSpPr txBox="1"/>
          <p:nvPr/>
        </p:nvSpPr>
        <p:spPr>
          <a:xfrm>
            <a:off x="1384935" y="372745"/>
            <a:ext cx="10092690" cy="600710"/>
          </a:xfrm>
          <a:prstGeom prst="rect">
            <a:avLst/>
          </a:prstGeom>
          <a:noFill/>
          <a:ln>
            <a:noFill/>
          </a:ln>
        </p:spPr>
        <p:txBody>
          <a:bodyPr lIns="91425" tIns="91425" rIns="91425" bIns="91425" anchor="t" anchorCtr="0">
            <a:noAutofit/>
          </a:bodyPr>
          <a:lstStyle/>
          <a:p>
            <a:r>
              <a:rPr lang="en-GB" sz="4000" dirty="0">
                <a:solidFill>
                  <a:schemeClr val="bg1"/>
                </a:solidFill>
                <a:latin typeface="仿宋" panose="02010609060101010101" charset="-122"/>
                <a:ea typeface="仿宋" panose="02010609060101010101" charset="-122"/>
              </a:rPr>
              <a:t>Red Hat Satellite</a:t>
            </a:r>
            <a:endParaRPr lang="en-GB" sz="4000" dirty="0">
              <a:solidFill>
                <a:schemeClr val="bg1"/>
              </a:solidFill>
              <a:latin typeface="仿宋" panose="02010609060101010101" charset="-122"/>
              <a:ea typeface="仿宋" panose="02010609060101010101" charset="-122"/>
            </a:endParaRPr>
          </a:p>
        </p:txBody>
      </p:sp>
      <p:grpSp>
        <p:nvGrpSpPr>
          <p:cNvPr id="2" name="组合 1"/>
          <p:cNvGrpSpPr/>
          <p:nvPr/>
        </p:nvGrpSpPr>
        <p:grpSpPr>
          <a:xfrm>
            <a:off x="6330315" y="1633220"/>
            <a:ext cx="5939155" cy="4259580"/>
            <a:chOff x="4093216" y="0"/>
            <a:chExt cx="4692692" cy="3355035"/>
          </a:xfrm>
        </p:grpSpPr>
        <p:sp>
          <p:nvSpPr>
            <p:cNvPr id="3" name="右箭头 2"/>
            <p:cNvSpPr/>
            <p:nvPr/>
          </p:nvSpPr>
          <p:spPr>
            <a:xfrm>
              <a:off x="4093216" y="0"/>
              <a:ext cx="4483470" cy="3355035"/>
            </a:xfrm>
            <a:prstGeom prst="rightArrow">
              <a:avLst/>
            </a:prstGeom>
            <a:blipFill>
              <a:blip r:embed="rId2"/>
              <a:tile tx="0" ty="0" sx="100000" sy="100000" flip="none" algn="tl"/>
            </a:blip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5" name="任意形状 4"/>
            <p:cNvSpPr/>
            <p:nvPr/>
          </p:nvSpPr>
          <p:spPr>
            <a:xfrm>
              <a:off x="4272836" y="1006510"/>
              <a:ext cx="1445086" cy="1342014"/>
            </a:xfrm>
            <a:custGeom>
              <a:avLst/>
              <a:gdLst>
                <a:gd name="connsiteX0" fmla="*/ 0 w 1445086"/>
                <a:gd name="connsiteY0" fmla="*/ 223673 h 1342014"/>
                <a:gd name="connsiteX1" fmla="*/ 223673 w 1445086"/>
                <a:gd name="connsiteY1" fmla="*/ 0 h 1342014"/>
                <a:gd name="connsiteX2" fmla="*/ 1221413 w 1445086"/>
                <a:gd name="connsiteY2" fmla="*/ 0 h 1342014"/>
                <a:gd name="connsiteX3" fmla="*/ 1445086 w 1445086"/>
                <a:gd name="connsiteY3" fmla="*/ 223673 h 1342014"/>
                <a:gd name="connsiteX4" fmla="*/ 1445086 w 1445086"/>
                <a:gd name="connsiteY4" fmla="*/ 1118341 h 1342014"/>
                <a:gd name="connsiteX5" fmla="*/ 1221413 w 1445086"/>
                <a:gd name="connsiteY5" fmla="*/ 1342014 h 1342014"/>
                <a:gd name="connsiteX6" fmla="*/ 223673 w 1445086"/>
                <a:gd name="connsiteY6" fmla="*/ 1342014 h 1342014"/>
                <a:gd name="connsiteX7" fmla="*/ 0 w 1445086"/>
                <a:gd name="connsiteY7" fmla="*/ 1118341 h 1342014"/>
                <a:gd name="connsiteX8" fmla="*/ 0 w 1445086"/>
                <a:gd name="connsiteY8" fmla="*/ 223673 h 134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5086" h="1342014">
                  <a:moveTo>
                    <a:pt x="0" y="223673"/>
                  </a:moveTo>
                  <a:cubicBezTo>
                    <a:pt x="0" y="100142"/>
                    <a:pt x="100142" y="0"/>
                    <a:pt x="223673" y="0"/>
                  </a:cubicBezTo>
                  <a:lnTo>
                    <a:pt x="1221413" y="0"/>
                  </a:lnTo>
                  <a:cubicBezTo>
                    <a:pt x="1344944" y="0"/>
                    <a:pt x="1445086" y="100142"/>
                    <a:pt x="1445086" y="223673"/>
                  </a:cubicBezTo>
                  <a:lnTo>
                    <a:pt x="1445086" y="1118341"/>
                  </a:lnTo>
                  <a:cubicBezTo>
                    <a:pt x="1445086" y="1241872"/>
                    <a:pt x="1344944" y="1342014"/>
                    <a:pt x="1221413" y="1342014"/>
                  </a:cubicBezTo>
                  <a:lnTo>
                    <a:pt x="223673" y="1342014"/>
                  </a:lnTo>
                  <a:cubicBezTo>
                    <a:pt x="100142" y="1342014"/>
                    <a:pt x="0" y="1241872"/>
                    <a:pt x="0" y="1118341"/>
                  </a:cubicBezTo>
                  <a:lnTo>
                    <a:pt x="0" y="223673"/>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78789" tIns="178789" rIns="178789" bIns="178789" numCol="1" spcCol="1270" anchor="t" anchorCtr="0">
              <a:noAutofit/>
            </a:bodyPr>
            <a:lstStyle/>
            <a:p>
              <a:pPr marL="0" lvl="0" indent="0" algn="l" defTabSz="800100">
                <a:lnSpc>
                  <a:spcPct val="90000"/>
                </a:lnSpc>
                <a:spcBef>
                  <a:spcPct val="0"/>
                </a:spcBef>
                <a:spcAft>
                  <a:spcPct val="35000"/>
                </a:spcAft>
                <a:buNone/>
              </a:pPr>
              <a:r>
                <a:rPr lang="zh-CN" altLang="en-US" sz="2400" kern="1200" dirty="0">
                  <a:latin typeface="仿宋" panose="02010609060101010101" charset="-122"/>
                  <a:ea typeface="仿宋" panose="02010609060101010101" charset="-122"/>
                </a:rPr>
                <a:t>部署</a:t>
              </a:r>
              <a:endParaRPr lang="zh-CN" altLang="en-US" sz="2400" kern="1200" dirty="0">
                <a:latin typeface="仿宋" panose="02010609060101010101" charset="-122"/>
                <a:ea typeface="仿宋" panose="02010609060101010101" charset="-122"/>
              </a:endParaRPr>
            </a:p>
            <a:p>
              <a:pPr marL="114300" lvl="1" indent="-114300" algn="l" defTabSz="533400">
                <a:lnSpc>
                  <a:spcPct val="90000"/>
                </a:lnSpc>
                <a:spcBef>
                  <a:spcPct val="0"/>
                </a:spcBef>
                <a:spcAft>
                  <a:spcPct val="15000"/>
                </a:spcAft>
                <a:buChar char="•"/>
              </a:pPr>
              <a:r>
                <a:rPr lang="zh-CN" altLang="en-US" sz="1600" kern="1200" dirty="0">
                  <a:latin typeface="仿宋" panose="02010609060101010101" charset="-122"/>
                  <a:ea typeface="仿宋" panose="02010609060101010101" charset="-122"/>
                </a:rPr>
                <a:t>裸机</a:t>
              </a:r>
              <a:endParaRPr lang="zh-CN" altLang="en-US" sz="1600" kern="1200" dirty="0">
                <a:latin typeface="仿宋" panose="02010609060101010101" charset="-122"/>
                <a:ea typeface="仿宋" panose="02010609060101010101" charset="-122"/>
              </a:endParaRPr>
            </a:p>
            <a:p>
              <a:pPr marL="114300" lvl="1" indent="-114300" algn="l" defTabSz="533400">
                <a:lnSpc>
                  <a:spcPct val="90000"/>
                </a:lnSpc>
                <a:spcBef>
                  <a:spcPct val="0"/>
                </a:spcBef>
                <a:spcAft>
                  <a:spcPct val="15000"/>
                </a:spcAft>
                <a:buChar char="•"/>
              </a:pPr>
              <a:r>
                <a:rPr lang="zh-CN" altLang="en-US" sz="1600" kern="1200" dirty="0">
                  <a:latin typeface="仿宋" panose="02010609060101010101" charset="-122"/>
                  <a:ea typeface="仿宋" panose="02010609060101010101" charset="-122"/>
                </a:rPr>
                <a:t>虚拟机</a:t>
              </a:r>
              <a:endParaRPr lang="zh-CN" altLang="en-US" sz="1600" kern="1200" dirty="0">
                <a:latin typeface="仿宋" panose="02010609060101010101" charset="-122"/>
                <a:ea typeface="仿宋" panose="02010609060101010101" charset="-122"/>
              </a:endParaRPr>
            </a:p>
            <a:p>
              <a:pPr marL="114300" lvl="1" indent="-114300" algn="l" defTabSz="533400">
                <a:lnSpc>
                  <a:spcPct val="90000"/>
                </a:lnSpc>
                <a:spcBef>
                  <a:spcPct val="0"/>
                </a:spcBef>
                <a:spcAft>
                  <a:spcPct val="15000"/>
                </a:spcAft>
                <a:buChar char="•"/>
              </a:pPr>
              <a:r>
                <a:rPr lang="zh-CN" altLang="en-US" sz="1600" kern="1200" dirty="0">
                  <a:latin typeface="仿宋" panose="02010609060101010101" charset="-122"/>
                  <a:ea typeface="仿宋" panose="02010609060101010101" charset="-122"/>
                </a:rPr>
                <a:t>重新安装</a:t>
              </a:r>
              <a:endParaRPr lang="zh-CN" altLang="en-US" sz="1600" kern="1200" dirty="0">
                <a:latin typeface="仿宋" panose="02010609060101010101" charset="-122"/>
                <a:ea typeface="仿宋" panose="02010609060101010101" charset="-122"/>
              </a:endParaRPr>
            </a:p>
          </p:txBody>
        </p:sp>
        <p:sp>
          <p:nvSpPr>
            <p:cNvPr id="9" name="任意形状 8"/>
            <p:cNvSpPr/>
            <p:nvPr/>
          </p:nvSpPr>
          <p:spPr>
            <a:xfrm>
              <a:off x="5806829" y="1006510"/>
              <a:ext cx="1445086" cy="1342014"/>
            </a:xfrm>
            <a:custGeom>
              <a:avLst/>
              <a:gdLst>
                <a:gd name="connsiteX0" fmla="*/ 0 w 1445086"/>
                <a:gd name="connsiteY0" fmla="*/ 223673 h 1342014"/>
                <a:gd name="connsiteX1" fmla="*/ 223673 w 1445086"/>
                <a:gd name="connsiteY1" fmla="*/ 0 h 1342014"/>
                <a:gd name="connsiteX2" fmla="*/ 1221413 w 1445086"/>
                <a:gd name="connsiteY2" fmla="*/ 0 h 1342014"/>
                <a:gd name="connsiteX3" fmla="*/ 1445086 w 1445086"/>
                <a:gd name="connsiteY3" fmla="*/ 223673 h 1342014"/>
                <a:gd name="connsiteX4" fmla="*/ 1445086 w 1445086"/>
                <a:gd name="connsiteY4" fmla="*/ 1118341 h 1342014"/>
                <a:gd name="connsiteX5" fmla="*/ 1221413 w 1445086"/>
                <a:gd name="connsiteY5" fmla="*/ 1342014 h 1342014"/>
                <a:gd name="connsiteX6" fmla="*/ 223673 w 1445086"/>
                <a:gd name="connsiteY6" fmla="*/ 1342014 h 1342014"/>
                <a:gd name="connsiteX7" fmla="*/ 0 w 1445086"/>
                <a:gd name="connsiteY7" fmla="*/ 1118341 h 1342014"/>
                <a:gd name="connsiteX8" fmla="*/ 0 w 1445086"/>
                <a:gd name="connsiteY8" fmla="*/ 223673 h 134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5086" h="1342014">
                  <a:moveTo>
                    <a:pt x="0" y="223673"/>
                  </a:moveTo>
                  <a:cubicBezTo>
                    <a:pt x="0" y="100142"/>
                    <a:pt x="100142" y="0"/>
                    <a:pt x="223673" y="0"/>
                  </a:cubicBezTo>
                  <a:lnTo>
                    <a:pt x="1221413" y="0"/>
                  </a:lnTo>
                  <a:cubicBezTo>
                    <a:pt x="1344944" y="0"/>
                    <a:pt x="1445086" y="100142"/>
                    <a:pt x="1445086" y="223673"/>
                  </a:cubicBezTo>
                  <a:lnTo>
                    <a:pt x="1445086" y="1118341"/>
                  </a:lnTo>
                  <a:cubicBezTo>
                    <a:pt x="1445086" y="1241872"/>
                    <a:pt x="1344944" y="1342014"/>
                    <a:pt x="1221413" y="1342014"/>
                  </a:cubicBezTo>
                  <a:lnTo>
                    <a:pt x="223673" y="1342014"/>
                  </a:lnTo>
                  <a:cubicBezTo>
                    <a:pt x="100142" y="1342014"/>
                    <a:pt x="0" y="1241872"/>
                    <a:pt x="0" y="1118341"/>
                  </a:cubicBezTo>
                  <a:lnTo>
                    <a:pt x="0" y="223673"/>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78789" tIns="178789" rIns="178789" bIns="178789" numCol="1" spcCol="1270" anchor="t" anchorCtr="0">
              <a:noAutofit/>
            </a:bodyPr>
            <a:lstStyle/>
            <a:p>
              <a:pPr marL="0" lvl="0" indent="0" algn="l" defTabSz="800100">
                <a:lnSpc>
                  <a:spcPct val="90000"/>
                </a:lnSpc>
                <a:spcBef>
                  <a:spcPct val="0"/>
                </a:spcBef>
                <a:spcAft>
                  <a:spcPct val="35000"/>
                </a:spcAft>
                <a:buNone/>
              </a:pPr>
              <a:r>
                <a:rPr lang="zh-CN" altLang="en-US" sz="2400" kern="1200">
                  <a:latin typeface="仿宋" panose="02010609060101010101" charset="-122"/>
                  <a:ea typeface="仿宋" panose="02010609060101010101" charset="-122"/>
                </a:rPr>
                <a:t>升级</a:t>
              </a:r>
              <a:endParaRPr lang="zh-CN" altLang="en-US" sz="2400" kern="1200" dirty="0">
                <a:latin typeface="仿宋" panose="02010609060101010101" charset="-122"/>
                <a:ea typeface="仿宋" panose="02010609060101010101" charset="-122"/>
              </a:endParaRPr>
            </a:p>
            <a:p>
              <a:pPr marL="114300" lvl="1" indent="-114300" algn="l" defTabSz="622300">
                <a:lnSpc>
                  <a:spcPct val="90000"/>
                </a:lnSpc>
                <a:spcBef>
                  <a:spcPct val="0"/>
                </a:spcBef>
                <a:spcAft>
                  <a:spcPct val="15000"/>
                </a:spcAft>
                <a:buChar char="•"/>
              </a:pPr>
              <a:r>
                <a:rPr lang="zh-CN" altLang="en-US" sz="1865" kern="1200" dirty="0">
                  <a:latin typeface="仿宋" panose="02010609060101010101" charset="-122"/>
                  <a:ea typeface="仿宋" panose="02010609060101010101" charset="-122"/>
                </a:rPr>
                <a:t>版本，补丁</a:t>
              </a:r>
              <a:endParaRPr lang="zh-CN" altLang="en-US" sz="1865" kern="1200" dirty="0">
                <a:latin typeface="仿宋" panose="02010609060101010101" charset="-122"/>
                <a:ea typeface="仿宋" panose="02010609060101010101" charset="-122"/>
              </a:endParaRPr>
            </a:p>
            <a:p>
              <a:pPr marL="114300" lvl="1" indent="-114300" algn="l" defTabSz="622300">
                <a:lnSpc>
                  <a:spcPct val="90000"/>
                </a:lnSpc>
                <a:spcBef>
                  <a:spcPct val="0"/>
                </a:spcBef>
                <a:spcAft>
                  <a:spcPct val="15000"/>
                </a:spcAft>
                <a:buChar char="•"/>
              </a:pPr>
              <a:r>
                <a:rPr lang="zh-CN" altLang="en-US" sz="1865" kern="1200" dirty="0">
                  <a:latin typeface="仿宋" panose="02010609060101010101" charset="-122"/>
                  <a:ea typeface="仿宋" panose="02010609060101010101" charset="-122"/>
                </a:rPr>
                <a:t>漏洞</a:t>
              </a:r>
              <a:endParaRPr lang="zh-CN" altLang="en-US" sz="1865" kern="1200" dirty="0">
                <a:latin typeface="仿宋" panose="02010609060101010101" charset="-122"/>
                <a:ea typeface="仿宋" panose="02010609060101010101" charset="-122"/>
              </a:endParaRPr>
            </a:p>
            <a:p>
              <a:pPr marL="114300" lvl="1" indent="-114300" algn="l" defTabSz="622300">
                <a:lnSpc>
                  <a:spcPct val="90000"/>
                </a:lnSpc>
                <a:spcBef>
                  <a:spcPct val="0"/>
                </a:spcBef>
                <a:spcAft>
                  <a:spcPct val="15000"/>
                </a:spcAft>
                <a:buChar char="•"/>
              </a:pPr>
              <a:r>
                <a:rPr lang="zh-CN" altLang="en-US" sz="1865" kern="1200" dirty="0">
                  <a:latin typeface="仿宋" panose="02010609060101010101" charset="-122"/>
                  <a:ea typeface="仿宋" panose="02010609060101010101" charset="-122"/>
                </a:rPr>
                <a:t>配置</a:t>
              </a:r>
              <a:endParaRPr lang="zh-CN" altLang="en-US" sz="1865" kern="1200" dirty="0">
                <a:latin typeface="仿宋" panose="02010609060101010101" charset="-122"/>
                <a:ea typeface="仿宋" panose="02010609060101010101" charset="-122"/>
              </a:endParaRPr>
            </a:p>
          </p:txBody>
        </p:sp>
        <p:sp>
          <p:nvSpPr>
            <p:cNvPr id="10" name="任意形状 9"/>
            <p:cNvSpPr/>
            <p:nvPr/>
          </p:nvSpPr>
          <p:spPr>
            <a:xfrm>
              <a:off x="7340822" y="1006510"/>
              <a:ext cx="1445086" cy="1342014"/>
            </a:xfrm>
            <a:custGeom>
              <a:avLst/>
              <a:gdLst>
                <a:gd name="connsiteX0" fmla="*/ 0 w 1445086"/>
                <a:gd name="connsiteY0" fmla="*/ 223673 h 1342014"/>
                <a:gd name="connsiteX1" fmla="*/ 223673 w 1445086"/>
                <a:gd name="connsiteY1" fmla="*/ 0 h 1342014"/>
                <a:gd name="connsiteX2" fmla="*/ 1221413 w 1445086"/>
                <a:gd name="connsiteY2" fmla="*/ 0 h 1342014"/>
                <a:gd name="connsiteX3" fmla="*/ 1445086 w 1445086"/>
                <a:gd name="connsiteY3" fmla="*/ 223673 h 1342014"/>
                <a:gd name="connsiteX4" fmla="*/ 1445086 w 1445086"/>
                <a:gd name="connsiteY4" fmla="*/ 1118341 h 1342014"/>
                <a:gd name="connsiteX5" fmla="*/ 1221413 w 1445086"/>
                <a:gd name="connsiteY5" fmla="*/ 1342014 h 1342014"/>
                <a:gd name="connsiteX6" fmla="*/ 223673 w 1445086"/>
                <a:gd name="connsiteY6" fmla="*/ 1342014 h 1342014"/>
                <a:gd name="connsiteX7" fmla="*/ 0 w 1445086"/>
                <a:gd name="connsiteY7" fmla="*/ 1118341 h 1342014"/>
                <a:gd name="connsiteX8" fmla="*/ 0 w 1445086"/>
                <a:gd name="connsiteY8" fmla="*/ 223673 h 134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5086" h="1342014">
                  <a:moveTo>
                    <a:pt x="0" y="223673"/>
                  </a:moveTo>
                  <a:cubicBezTo>
                    <a:pt x="0" y="100142"/>
                    <a:pt x="100142" y="0"/>
                    <a:pt x="223673" y="0"/>
                  </a:cubicBezTo>
                  <a:lnTo>
                    <a:pt x="1221413" y="0"/>
                  </a:lnTo>
                  <a:cubicBezTo>
                    <a:pt x="1344944" y="0"/>
                    <a:pt x="1445086" y="100142"/>
                    <a:pt x="1445086" y="223673"/>
                  </a:cubicBezTo>
                  <a:lnTo>
                    <a:pt x="1445086" y="1118341"/>
                  </a:lnTo>
                  <a:cubicBezTo>
                    <a:pt x="1445086" y="1241872"/>
                    <a:pt x="1344944" y="1342014"/>
                    <a:pt x="1221413" y="1342014"/>
                  </a:cubicBezTo>
                  <a:lnTo>
                    <a:pt x="223673" y="1342014"/>
                  </a:lnTo>
                  <a:cubicBezTo>
                    <a:pt x="100142" y="1342014"/>
                    <a:pt x="0" y="1241872"/>
                    <a:pt x="0" y="1118341"/>
                  </a:cubicBezTo>
                  <a:lnTo>
                    <a:pt x="0" y="223673"/>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78789" tIns="178789" rIns="178789" bIns="178789" numCol="1" spcCol="1270" anchor="t" anchorCtr="0">
              <a:noAutofit/>
            </a:bodyPr>
            <a:lstStyle/>
            <a:p>
              <a:pPr marL="0" lvl="0" indent="0" algn="l" defTabSz="800100">
                <a:lnSpc>
                  <a:spcPct val="90000"/>
                </a:lnSpc>
                <a:spcBef>
                  <a:spcPct val="0"/>
                </a:spcBef>
                <a:spcAft>
                  <a:spcPct val="35000"/>
                </a:spcAft>
                <a:buNone/>
              </a:pPr>
              <a:r>
                <a:rPr lang="zh-CN" altLang="en-US" sz="2400" kern="1200" dirty="0">
                  <a:latin typeface="仿宋" panose="02010609060101010101" charset="-122"/>
                  <a:ea typeface="仿宋" panose="02010609060101010101" charset="-122"/>
                </a:rPr>
                <a:t>持久维护</a:t>
              </a:r>
              <a:endParaRPr lang="zh-CN" altLang="en-US" sz="2400" kern="1200" dirty="0">
                <a:latin typeface="仿宋" panose="02010609060101010101" charset="-122"/>
                <a:ea typeface="仿宋" panose="02010609060101010101" charset="-122"/>
              </a:endParaRPr>
            </a:p>
            <a:p>
              <a:pPr marL="114300" lvl="1" indent="-114300" algn="l" defTabSz="622300">
                <a:lnSpc>
                  <a:spcPct val="90000"/>
                </a:lnSpc>
                <a:spcBef>
                  <a:spcPct val="0"/>
                </a:spcBef>
                <a:spcAft>
                  <a:spcPct val="15000"/>
                </a:spcAft>
                <a:buChar char="•"/>
              </a:pPr>
              <a:r>
                <a:rPr lang="zh-CN" altLang="en-US" sz="1865" kern="1200" dirty="0">
                  <a:latin typeface="仿宋" panose="02010609060101010101" charset="-122"/>
                  <a:ea typeface="仿宋" panose="02010609060101010101" charset="-122"/>
                </a:rPr>
                <a:t>资产管理</a:t>
              </a:r>
              <a:endParaRPr lang="zh-CN" altLang="en-US" sz="1865" kern="1200" dirty="0">
                <a:latin typeface="仿宋" panose="02010609060101010101" charset="-122"/>
                <a:ea typeface="仿宋" panose="02010609060101010101" charset="-122"/>
              </a:endParaRPr>
            </a:p>
            <a:p>
              <a:pPr marL="114300" lvl="1" indent="-114300" algn="l" defTabSz="622300">
                <a:lnSpc>
                  <a:spcPct val="90000"/>
                </a:lnSpc>
                <a:spcBef>
                  <a:spcPct val="0"/>
                </a:spcBef>
                <a:spcAft>
                  <a:spcPct val="15000"/>
                </a:spcAft>
                <a:buChar char="•"/>
              </a:pPr>
              <a:r>
                <a:rPr lang="zh-CN" altLang="en-US" sz="1865" kern="1200" dirty="0">
                  <a:latin typeface="仿宋" panose="02010609060101010101" charset="-122"/>
                  <a:ea typeface="仿宋" panose="02010609060101010101" charset="-122"/>
                </a:rPr>
                <a:t>报表</a:t>
              </a:r>
              <a:endParaRPr lang="zh-CN" altLang="en-US" sz="1865" kern="1200" dirty="0">
                <a:latin typeface="仿宋" panose="02010609060101010101" charset="-122"/>
                <a:ea typeface="仿宋" panose="02010609060101010101" charset="-122"/>
              </a:endParaRPr>
            </a:p>
            <a:p>
              <a:pPr marL="114300" lvl="1" indent="-114300" algn="l" defTabSz="622300">
                <a:lnSpc>
                  <a:spcPct val="90000"/>
                </a:lnSpc>
                <a:spcBef>
                  <a:spcPct val="0"/>
                </a:spcBef>
                <a:spcAft>
                  <a:spcPct val="15000"/>
                </a:spcAft>
                <a:buChar char="•"/>
              </a:pPr>
              <a:r>
                <a:rPr lang="zh-CN" altLang="en-US" sz="1865" kern="1200" dirty="0">
                  <a:latin typeface="仿宋" panose="02010609060101010101" charset="-122"/>
                  <a:ea typeface="仿宋" panose="02010609060101010101" charset="-122"/>
                </a:rPr>
                <a:t>审计</a:t>
              </a:r>
              <a:endParaRPr lang="zh-CN" altLang="en-US" sz="1865" kern="1200" dirty="0">
                <a:latin typeface="仿宋" panose="02010609060101010101" charset="-122"/>
                <a:ea typeface="仿宋" panose="02010609060101010101" charset="-122"/>
              </a:endParaRPr>
            </a:p>
          </p:txBody>
        </p:sp>
      </p:grpSp>
      <p:sp>
        <p:nvSpPr>
          <p:cNvPr id="4" name="文本框 3"/>
          <p:cNvSpPr txBox="1"/>
          <p:nvPr/>
        </p:nvSpPr>
        <p:spPr>
          <a:xfrm>
            <a:off x="3710305" y="1534795"/>
            <a:ext cx="6292850" cy="922020"/>
          </a:xfrm>
          <a:prstGeom prst="rect">
            <a:avLst/>
          </a:prstGeom>
          <a:noFill/>
        </p:spPr>
        <p:txBody>
          <a:bodyPr wrap="square" rtlCol="0">
            <a:spAutoFit/>
          </a:bodyPr>
          <a:p>
            <a:pPr algn="ctr"/>
            <a:r>
              <a:rPr lang="zh-CN" altLang="en-US">
                <a:latin typeface="仿宋" panose="02010609060101010101" charset="-122"/>
                <a:ea typeface="仿宋" panose="02010609060101010101" charset="-122"/>
                <a:cs typeface="仿宋" panose="02010609060101010101" charset="-122"/>
              </a:rPr>
              <a:t>针对红帽</a:t>
            </a:r>
            <a:r>
              <a:rPr lang="en-US" altLang="zh-CN">
                <a:latin typeface="仿宋" panose="02010609060101010101" charset="-122"/>
                <a:ea typeface="仿宋" panose="02010609060101010101" charset="-122"/>
                <a:cs typeface="仿宋" panose="02010609060101010101" charset="-122"/>
              </a:rPr>
              <a:t>RHEL</a:t>
            </a:r>
            <a:r>
              <a:rPr lang="zh-CN" altLang="en-US">
                <a:latin typeface="仿宋" panose="02010609060101010101" charset="-122"/>
                <a:ea typeface="仿宋" panose="02010609060101010101" charset="-122"/>
                <a:cs typeface="仿宋" panose="02010609060101010101" charset="-122"/>
              </a:rPr>
              <a:t>的集中式的图形化管理工具，用于解决</a:t>
            </a:r>
            <a:r>
              <a:rPr lang="en-US" altLang="zh-CN">
                <a:latin typeface="仿宋" panose="02010609060101010101" charset="-122"/>
                <a:ea typeface="仿宋" panose="02010609060101010101" charset="-122"/>
                <a:cs typeface="仿宋" panose="02010609060101010101" charset="-122"/>
              </a:rPr>
              <a:t>RHEL</a:t>
            </a:r>
            <a:r>
              <a:rPr lang="zh-CN" altLang="en-US">
                <a:latin typeface="仿宋" panose="02010609060101010101" charset="-122"/>
                <a:ea typeface="仿宋" panose="02010609060101010101" charset="-122"/>
                <a:cs typeface="仿宋" panose="02010609060101010101" charset="-122"/>
              </a:rPr>
              <a:t>操作系统部署、标准化管理和升级等问题，同时为所有红帽产品提供统一的补丁升级源</a:t>
            </a:r>
            <a:endParaRPr lang="zh-CN" altLang="en-US">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a:t>
            </a:r>
            <a:r>
              <a:rPr lang="zh-CN" altLang="en-US" dirty="0" smtClean="0"/>
              <a:t>运维管理方面已知问题汇总</a:t>
            </a:r>
            <a:endParaRPr lang="zh-CN" altLang="en-US" dirty="0"/>
          </a:p>
        </p:txBody>
      </p:sp>
      <p:sp>
        <p:nvSpPr>
          <p:cNvPr id="4" name="内容占位符 3"/>
          <p:cNvSpPr>
            <a:spLocks noGrp="1"/>
          </p:cNvSpPr>
          <p:nvPr>
            <p:ph sz="half" idx="1"/>
          </p:nvPr>
        </p:nvSpPr>
        <p:spPr>
          <a:xfrm>
            <a:off x="609600" y="1420495"/>
            <a:ext cx="5181600" cy="4351338"/>
          </a:xfrm>
        </p:spPr>
        <p:txBody>
          <a:bodyPr/>
          <a:lstStyle/>
          <a:p>
            <a:pPr>
              <a:lnSpc>
                <a:spcPct val="160000"/>
              </a:lnSpc>
              <a:spcBef>
                <a:spcPts val="600"/>
              </a:spcBef>
              <a:spcAft>
                <a:spcPts val="600"/>
              </a:spcAft>
            </a:pPr>
            <a:r>
              <a:rPr lang="zh-CN" altLang="en-US" sz="860" dirty="0" smtClean="0">
                <a:effectLst/>
              </a:rPr>
              <a:t>自动</a:t>
            </a:r>
            <a:r>
              <a:rPr lang="zh-CN" altLang="en-US" sz="860" dirty="0">
                <a:effectLst/>
              </a:rPr>
              <a:t>部署</a:t>
            </a:r>
            <a:endParaRPr lang="zh-CN" altLang="en-US" sz="860" dirty="0">
              <a:effectLst/>
            </a:endParaRPr>
          </a:p>
          <a:p>
            <a:pPr marL="0" indent="0">
              <a:lnSpc>
                <a:spcPct val="160000"/>
              </a:lnSpc>
              <a:spcBef>
                <a:spcPts val="600"/>
              </a:spcBef>
              <a:spcAft>
                <a:spcPts val="600"/>
              </a:spcAft>
              <a:buNone/>
            </a:pPr>
            <a:r>
              <a:rPr lang="zh-CN" altLang="en-US" sz="860" dirty="0">
                <a:effectLst/>
              </a:rPr>
              <a:t>目前行内采用各种开源技术实现了操作系统的批量安装和自动化部署、但是先前的做法可</a:t>
            </a:r>
            <a:r>
              <a:rPr lang="zh-CN" altLang="en-US" sz="860" b="1" dirty="0">
                <a:solidFill>
                  <a:srgbClr val="FF0000"/>
                </a:solidFill>
                <a:effectLst/>
              </a:rPr>
              <a:t>重复利用化程度很低</a:t>
            </a:r>
            <a:r>
              <a:rPr lang="zh-CN" altLang="en-US" sz="860" dirty="0">
                <a:effectLst/>
              </a:rPr>
              <a:t>，每当有项目需要进行自动部署时都需要针对该项目重新进行配置，工作量大且效率低下而且没有很好的版本管理和回退机制，也缺乏一个很好的管理界面来进行管理，希望通过有效的管理工具来实现快速部署海量服务器的问题</a:t>
            </a:r>
            <a:r>
              <a:rPr lang="zh-CN" altLang="en-US" sz="860" dirty="0" smtClean="0">
                <a:effectLst/>
              </a:rPr>
              <a:t>。</a:t>
            </a:r>
            <a:endParaRPr lang="en-US" altLang="zh-CN" sz="860" dirty="0" smtClean="0">
              <a:effectLst/>
            </a:endParaRPr>
          </a:p>
          <a:p>
            <a:pPr>
              <a:lnSpc>
                <a:spcPct val="160000"/>
              </a:lnSpc>
              <a:spcBef>
                <a:spcPts val="600"/>
              </a:spcBef>
              <a:spcAft>
                <a:spcPts val="600"/>
              </a:spcAft>
            </a:pPr>
            <a:r>
              <a:rPr lang="en-US" altLang="zh-CN" sz="860" dirty="0">
                <a:effectLst/>
              </a:rPr>
              <a:t> </a:t>
            </a:r>
            <a:r>
              <a:rPr lang="zh-CN" altLang="zh-CN" sz="860" dirty="0" smtClean="0">
                <a:effectLst/>
              </a:rPr>
              <a:t>软件</a:t>
            </a:r>
            <a:r>
              <a:rPr lang="zh-CN" altLang="zh-CN" sz="860" dirty="0">
                <a:effectLst/>
              </a:rPr>
              <a:t>更新</a:t>
            </a:r>
            <a:endParaRPr lang="zh-CN" altLang="zh-CN" sz="860" dirty="0">
              <a:effectLst/>
            </a:endParaRPr>
          </a:p>
          <a:p>
            <a:pPr marL="0" indent="0">
              <a:lnSpc>
                <a:spcPct val="160000"/>
              </a:lnSpc>
              <a:spcBef>
                <a:spcPts val="600"/>
              </a:spcBef>
              <a:spcAft>
                <a:spcPts val="600"/>
              </a:spcAft>
              <a:buNone/>
            </a:pPr>
            <a:r>
              <a:rPr lang="zh-CN" altLang="zh-CN" sz="860" dirty="0">
                <a:effectLst/>
              </a:rPr>
              <a:t>目前行里的服务器升级都是去红帽官方网站下载然后手工进行升级操作，</a:t>
            </a:r>
            <a:r>
              <a:rPr lang="zh-CN" altLang="zh-CN" sz="860" b="1" dirty="0">
                <a:solidFill>
                  <a:srgbClr val="FF0000"/>
                </a:solidFill>
                <a:effectLst/>
              </a:rPr>
              <a:t>实效性、可追溯性差</a:t>
            </a:r>
            <a:r>
              <a:rPr lang="zh-CN" altLang="zh-CN" sz="860" dirty="0">
                <a:effectLst/>
              </a:rPr>
              <a:t>，管理员只是被动接收来自安全部门和红帽的安全建议，希望通过一个集中展示平台，直观的看到行内所有</a:t>
            </a:r>
            <a:r>
              <a:rPr lang="en-US" altLang="zh-CN" sz="860" dirty="0" err="1">
                <a:effectLst/>
              </a:rPr>
              <a:t>linux</a:t>
            </a:r>
            <a:r>
              <a:rPr lang="zh-CN" altLang="zh-CN" sz="860" dirty="0">
                <a:effectLst/>
              </a:rPr>
              <a:t>服务器目前运行的软件版本和官方版本之间的差异、升级的类型并直接通过统一的展示界面远程直接对需要升级的服务器升级某一个软件的升级程序。</a:t>
            </a:r>
            <a:endParaRPr lang="zh-CN" altLang="zh-CN" sz="860" dirty="0">
              <a:effectLst/>
            </a:endParaRPr>
          </a:p>
          <a:p>
            <a:pPr lvl="0">
              <a:lnSpc>
                <a:spcPct val="160000"/>
              </a:lnSpc>
              <a:spcBef>
                <a:spcPts val="600"/>
              </a:spcBef>
              <a:spcAft>
                <a:spcPts val="600"/>
              </a:spcAft>
            </a:pPr>
            <a:r>
              <a:rPr lang="zh-CN" altLang="zh-CN" sz="860" dirty="0">
                <a:effectLst/>
              </a:rPr>
              <a:t>安全更新</a:t>
            </a:r>
            <a:endParaRPr lang="zh-CN" altLang="zh-CN" sz="860" dirty="0">
              <a:effectLst/>
            </a:endParaRPr>
          </a:p>
          <a:p>
            <a:pPr marL="0" indent="0">
              <a:lnSpc>
                <a:spcPct val="160000"/>
              </a:lnSpc>
              <a:spcBef>
                <a:spcPts val="600"/>
              </a:spcBef>
              <a:spcAft>
                <a:spcPts val="600"/>
              </a:spcAft>
              <a:buNone/>
            </a:pPr>
            <a:r>
              <a:rPr lang="zh-CN" altLang="zh-CN" sz="860" dirty="0">
                <a:effectLst/>
              </a:rPr>
              <a:t>国家现在对开源软件的安全性要求很高，行内的安全部门以及公安部会定期对所有的</a:t>
            </a:r>
            <a:r>
              <a:rPr lang="en-US" altLang="zh-CN" sz="860" dirty="0">
                <a:effectLst/>
              </a:rPr>
              <a:t>Linux</a:t>
            </a:r>
            <a:r>
              <a:rPr lang="zh-CN" altLang="zh-CN" sz="860" dirty="0">
                <a:effectLst/>
              </a:rPr>
              <a:t>服务器进行安全扫描并发布安全整改意见，这些意见和厂商提供的安全更新建议往往</a:t>
            </a:r>
            <a:r>
              <a:rPr lang="zh-CN" altLang="zh-CN" sz="860" b="1" dirty="0">
                <a:solidFill>
                  <a:srgbClr val="FF0000"/>
                </a:solidFill>
                <a:effectLst/>
              </a:rPr>
              <a:t>有很大的出入</a:t>
            </a:r>
            <a:r>
              <a:rPr lang="zh-CN" altLang="zh-CN" sz="860" dirty="0">
                <a:effectLst/>
              </a:rPr>
              <a:t>，迫切的需要一个工具能提供红帽产品的安全更新以及修复建议并且能结合上述的软件更新功能为系统及时的修补安全</a:t>
            </a:r>
            <a:r>
              <a:rPr lang="zh-CN" altLang="zh-CN" sz="860" dirty="0" smtClean="0">
                <a:effectLst/>
              </a:rPr>
              <a:t>漏洞</a:t>
            </a:r>
            <a:endParaRPr lang="zh-CN" altLang="zh-CN" sz="860" dirty="0" smtClean="0">
              <a:effectLst/>
            </a:endParaRPr>
          </a:p>
        </p:txBody>
      </p:sp>
      <p:sp>
        <p:nvSpPr>
          <p:cNvPr id="5" name="内容占位符 4"/>
          <p:cNvSpPr>
            <a:spLocks noGrp="1"/>
          </p:cNvSpPr>
          <p:nvPr>
            <p:ph sz="half" idx="2"/>
          </p:nvPr>
        </p:nvSpPr>
        <p:spPr>
          <a:xfrm>
            <a:off x="6172200" y="1420495"/>
            <a:ext cx="5181600" cy="4351338"/>
          </a:xfrm>
        </p:spPr>
        <p:txBody>
          <a:bodyPr>
            <a:noAutofit/>
          </a:bodyPr>
          <a:lstStyle/>
          <a:p>
            <a:pPr lvl="0">
              <a:lnSpc>
                <a:spcPct val="160000"/>
              </a:lnSpc>
              <a:spcBef>
                <a:spcPts val="600"/>
              </a:spcBef>
              <a:spcAft>
                <a:spcPts val="600"/>
              </a:spcAft>
            </a:pPr>
            <a:r>
              <a:rPr lang="zh-CN" altLang="zh-CN" sz="860" dirty="0">
                <a:effectLst/>
              </a:rPr>
              <a:t>合规性检查</a:t>
            </a:r>
            <a:endParaRPr lang="zh-CN" altLang="zh-CN" sz="860" dirty="0">
              <a:effectLst/>
            </a:endParaRPr>
          </a:p>
          <a:p>
            <a:pPr marL="0" indent="0">
              <a:lnSpc>
                <a:spcPct val="160000"/>
              </a:lnSpc>
              <a:spcBef>
                <a:spcPts val="600"/>
              </a:spcBef>
              <a:spcAft>
                <a:spcPts val="600"/>
              </a:spcAft>
              <a:buNone/>
            </a:pPr>
            <a:r>
              <a:rPr lang="zh-CN" altLang="zh-CN" sz="860" dirty="0">
                <a:effectLst/>
              </a:rPr>
              <a:t>中行内部有自己的操作系统基线，定义了一系列的标准，这些标准需要人工来实现以及更，参与</a:t>
            </a:r>
            <a:r>
              <a:rPr lang="en-US" altLang="zh-CN" sz="860" dirty="0">
                <a:effectLst/>
              </a:rPr>
              <a:t>Linux</a:t>
            </a:r>
            <a:r>
              <a:rPr lang="zh-CN" altLang="zh-CN" sz="860" dirty="0">
                <a:effectLst/>
              </a:rPr>
              <a:t>运维的人员也很多，每个人的能力、对操作系统的理解程度以及使用习惯的不同会造成</a:t>
            </a:r>
            <a:r>
              <a:rPr lang="en-US" altLang="zh-CN" sz="860" dirty="0">
                <a:effectLst/>
              </a:rPr>
              <a:t>Linux</a:t>
            </a:r>
            <a:r>
              <a:rPr lang="zh-CN" altLang="zh-CN" sz="860" dirty="0">
                <a:effectLst/>
              </a:rPr>
              <a:t>服务器的</a:t>
            </a:r>
            <a:r>
              <a:rPr lang="zh-CN" altLang="zh-CN" sz="860" b="1" dirty="0">
                <a:solidFill>
                  <a:srgbClr val="FF0000"/>
                </a:solidFill>
                <a:effectLst/>
              </a:rPr>
              <a:t>配置存在很大的差异</a:t>
            </a:r>
            <a:r>
              <a:rPr lang="zh-CN" altLang="zh-CN" sz="860" dirty="0">
                <a:effectLst/>
              </a:rPr>
              <a:t>，有无可能通过一个集中式管理工具结合行里的运行规范来实现自动化部署并且可以根据已有古规范找出个与规范之间的差异并消除</a:t>
            </a:r>
            <a:endParaRPr lang="zh-CN" altLang="zh-CN" sz="860" dirty="0">
              <a:effectLst/>
            </a:endParaRPr>
          </a:p>
          <a:p>
            <a:pPr lvl="0">
              <a:lnSpc>
                <a:spcPct val="160000"/>
              </a:lnSpc>
              <a:spcBef>
                <a:spcPts val="600"/>
              </a:spcBef>
              <a:spcAft>
                <a:spcPts val="600"/>
              </a:spcAft>
            </a:pPr>
            <a:r>
              <a:rPr lang="zh-CN" altLang="zh-CN" sz="860" dirty="0" smtClean="0">
                <a:effectLst/>
              </a:rPr>
              <a:t>从</a:t>
            </a:r>
            <a:r>
              <a:rPr lang="zh-CN" altLang="zh-CN" sz="860" dirty="0">
                <a:effectLst/>
              </a:rPr>
              <a:t>开发到测试到运维的软件生命周期管理</a:t>
            </a:r>
            <a:endParaRPr lang="zh-CN" altLang="zh-CN" sz="860" dirty="0">
              <a:effectLst/>
            </a:endParaRPr>
          </a:p>
          <a:p>
            <a:pPr marL="0" indent="0">
              <a:lnSpc>
                <a:spcPct val="160000"/>
              </a:lnSpc>
              <a:spcBef>
                <a:spcPts val="600"/>
              </a:spcBef>
              <a:spcAft>
                <a:spcPts val="600"/>
              </a:spcAft>
              <a:buFont typeface="Arial" panose="020B0604020202020204" pitchFamily="34" charset="0"/>
              <a:buNone/>
            </a:pPr>
            <a:r>
              <a:rPr lang="zh-CN" altLang="zh-CN" sz="860" dirty="0">
                <a:effectLst/>
              </a:rPr>
              <a:t>行里的开发测试运维的环境都不完全一样，这就有在开发测试环境中可用但到了生产环境会出现问题的风险，希望通过工具</a:t>
            </a:r>
            <a:r>
              <a:rPr lang="zh-CN" altLang="zh-CN" sz="860" dirty="0" smtClean="0">
                <a:effectLst/>
              </a:rPr>
              <a:t>来</a:t>
            </a:r>
            <a:r>
              <a:rPr lang="zh-CN" altLang="zh-CN" sz="860" b="1" dirty="0" smtClean="0">
                <a:solidFill>
                  <a:srgbClr val="C00000"/>
                </a:solidFill>
                <a:effectLst/>
              </a:rPr>
              <a:t>统筹管理开发、测试和运维平台上的</a:t>
            </a:r>
            <a:r>
              <a:rPr lang="en-US" altLang="zh-CN" sz="860" b="1" dirty="0" smtClean="0">
                <a:solidFill>
                  <a:srgbClr val="C00000"/>
                </a:solidFill>
                <a:effectLst/>
              </a:rPr>
              <a:t>Linux</a:t>
            </a:r>
            <a:r>
              <a:rPr lang="zh-CN" altLang="zh-CN" sz="860" b="1" dirty="0" smtClean="0">
                <a:solidFill>
                  <a:srgbClr val="C00000"/>
                </a:solidFill>
                <a:effectLst/>
              </a:rPr>
              <a:t>环境</a:t>
            </a:r>
            <a:r>
              <a:rPr lang="zh-CN" altLang="zh-CN" sz="860" dirty="0" smtClean="0">
                <a:effectLst/>
              </a:rPr>
              <a:t>的</a:t>
            </a:r>
            <a:r>
              <a:rPr lang="zh-CN" altLang="zh-CN" sz="860" dirty="0">
                <a:effectLst/>
              </a:rPr>
              <a:t>部署，应用软件的分发以及合规性一致性的检测。</a:t>
            </a:r>
            <a:endParaRPr lang="zh-CN" altLang="zh-CN" sz="860" dirty="0">
              <a:effectLst/>
            </a:endParaRPr>
          </a:p>
          <a:p>
            <a:pPr lvl="0">
              <a:lnSpc>
                <a:spcPct val="160000"/>
              </a:lnSpc>
              <a:spcBef>
                <a:spcPts val="600"/>
              </a:spcBef>
              <a:spcAft>
                <a:spcPts val="600"/>
              </a:spcAft>
            </a:pPr>
            <a:r>
              <a:rPr lang="zh-CN" altLang="zh-CN" sz="860" dirty="0" smtClean="0">
                <a:effectLst/>
              </a:rPr>
              <a:t>多用户</a:t>
            </a:r>
            <a:r>
              <a:rPr lang="zh-CN" altLang="zh-CN" sz="860" dirty="0">
                <a:effectLst/>
              </a:rPr>
              <a:t>、用户组管理以及访问</a:t>
            </a:r>
            <a:r>
              <a:rPr lang="zh-CN" altLang="zh-CN" sz="860" dirty="0" smtClean="0">
                <a:effectLst/>
              </a:rPr>
              <a:t>控制</a:t>
            </a:r>
            <a:endParaRPr lang="zh-CN" altLang="zh-CN" sz="860" dirty="0">
              <a:effectLst/>
            </a:endParaRPr>
          </a:p>
          <a:p>
            <a:pPr marL="0" indent="0">
              <a:lnSpc>
                <a:spcPct val="160000"/>
              </a:lnSpc>
              <a:spcBef>
                <a:spcPts val="600"/>
              </a:spcBef>
              <a:spcAft>
                <a:spcPts val="600"/>
              </a:spcAft>
              <a:buFont typeface="Arial" panose="020B0604020202020204" pitchFamily="34" charset="0"/>
              <a:buNone/>
            </a:pPr>
            <a:r>
              <a:rPr lang="zh-CN" altLang="zh-CN" sz="860" dirty="0">
                <a:effectLst/>
              </a:rPr>
              <a:t>行内基于</a:t>
            </a:r>
            <a:r>
              <a:rPr lang="en-US" altLang="zh-CN" sz="860" dirty="0">
                <a:effectLst/>
              </a:rPr>
              <a:t>Linux</a:t>
            </a:r>
            <a:r>
              <a:rPr lang="zh-CN" altLang="zh-CN" sz="860" dirty="0">
                <a:effectLst/>
              </a:rPr>
              <a:t>的系统都是以项目（业务）的方式进行划分的，每个项目都会有相应的软件中心和数据中心的技术人员负责应用软件和操作系统的开发、部署、上线、维护等工作，为了完成这些工作需要给相应的用户赋予相应的权限以避免越权操作，希望</a:t>
            </a:r>
            <a:r>
              <a:rPr lang="zh-CN" altLang="zh-CN" sz="860" b="1" dirty="0">
                <a:solidFill>
                  <a:srgbClr val="C00000"/>
                </a:solidFill>
                <a:effectLst/>
              </a:rPr>
              <a:t>解决在大规模</a:t>
            </a:r>
            <a:r>
              <a:rPr lang="en-US" altLang="zh-CN" sz="860" b="1" dirty="0">
                <a:solidFill>
                  <a:srgbClr val="C00000"/>
                </a:solidFill>
                <a:effectLst/>
              </a:rPr>
              <a:t>Linux</a:t>
            </a:r>
            <a:r>
              <a:rPr lang="zh-CN" altLang="zh-CN" sz="860" b="1" dirty="0">
                <a:solidFill>
                  <a:srgbClr val="C00000"/>
                </a:solidFill>
                <a:effectLst/>
              </a:rPr>
              <a:t>使用环境下用户管理和权限划分的问题</a:t>
            </a:r>
            <a:r>
              <a:rPr lang="zh-CN" altLang="zh-CN" sz="860" dirty="0">
                <a:effectLst/>
              </a:rPr>
              <a:t>。</a:t>
            </a:r>
            <a:endParaRPr lang="zh-CN" altLang="zh-CN" sz="860" dirty="0">
              <a:effectLst/>
            </a:endParaRPr>
          </a:p>
          <a:p>
            <a:pPr lvl="0">
              <a:lnSpc>
                <a:spcPct val="160000"/>
              </a:lnSpc>
              <a:spcBef>
                <a:spcPts val="600"/>
              </a:spcBef>
              <a:spcAft>
                <a:spcPts val="600"/>
              </a:spcAft>
            </a:pPr>
            <a:r>
              <a:rPr lang="zh-CN" altLang="zh-CN" sz="860" dirty="0">
                <a:effectLst/>
              </a:rPr>
              <a:t>服务器组批量操作</a:t>
            </a:r>
            <a:endParaRPr lang="zh-CN" altLang="zh-CN" sz="860" dirty="0">
              <a:effectLst/>
            </a:endParaRPr>
          </a:p>
          <a:p>
            <a:pPr marL="0" indent="0">
              <a:lnSpc>
                <a:spcPct val="160000"/>
              </a:lnSpc>
              <a:spcBef>
                <a:spcPts val="600"/>
              </a:spcBef>
              <a:spcAft>
                <a:spcPts val="600"/>
              </a:spcAft>
              <a:buFont typeface="Arial" panose="020B0604020202020204" pitchFamily="34" charset="0"/>
              <a:buNone/>
            </a:pPr>
            <a:r>
              <a:rPr lang="zh-CN" altLang="zh-CN" sz="860" dirty="0">
                <a:effectLst/>
              </a:rPr>
              <a:t>传统的</a:t>
            </a:r>
            <a:r>
              <a:rPr lang="en-US" altLang="zh-CN" sz="860" dirty="0">
                <a:effectLst/>
              </a:rPr>
              <a:t>Linux</a:t>
            </a:r>
            <a:r>
              <a:rPr lang="zh-CN" altLang="zh-CN" sz="860" dirty="0">
                <a:effectLst/>
              </a:rPr>
              <a:t>运维管理需要登录到服务器上手工或者通过执行脚本的方式来进行，对于一个项目而言，通常几台甚至几十台服务器的配置和运行环境是完全一样的，希望能实现</a:t>
            </a:r>
            <a:r>
              <a:rPr lang="zh-CN" altLang="zh-CN" sz="860" dirty="0">
                <a:solidFill>
                  <a:srgbClr val="FF0000"/>
                </a:solidFill>
                <a:effectLst/>
              </a:rPr>
              <a:t>像操作一台服务器那样操作一组服务器</a:t>
            </a:r>
            <a:r>
              <a:rPr lang="zh-CN" altLang="zh-CN" sz="860" dirty="0">
                <a:effectLst/>
              </a:rPr>
              <a:t>，执行一次操作就可以对该组内所有服务器都生效，即对一组服务器可批量进行升级、部署、管理和维护的工作。</a:t>
            </a:r>
            <a:endParaRPr lang="zh-CN" altLang="zh-CN" sz="860" dirty="0">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功能亮点：自动部署</a:t>
            </a:r>
            <a:endParaRPr lang="zh-CN" altLang="en-US" dirty="0"/>
          </a:p>
        </p:txBody>
      </p:sp>
      <p:sp>
        <p:nvSpPr>
          <p:cNvPr id="3" name="内容占位符 2"/>
          <p:cNvSpPr>
            <a:spLocks noGrp="1"/>
          </p:cNvSpPr>
          <p:nvPr>
            <p:ph idx="1"/>
          </p:nvPr>
        </p:nvSpPr>
        <p:spPr/>
        <p:txBody>
          <a:bodyPr/>
          <a:lstStyle/>
          <a:p>
            <a:pPr marL="285750" indent="-285750">
              <a:buFont typeface="Arial" panose="020B0604020202020204" pitchFamily="34" charset="0"/>
              <a:buChar char="•"/>
            </a:pPr>
            <a:r>
              <a:rPr lang="zh-CN" altLang="en-US" dirty="0" smtClean="0"/>
              <a:t>支持</a:t>
            </a:r>
            <a:r>
              <a:rPr lang="en-US" altLang="zh-CN" dirty="0" err="1" smtClean="0"/>
              <a:t>bootiso</a:t>
            </a:r>
            <a:r>
              <a:rPr lang="zh-CN" altLang="en-US" dirty="0" smtClean="0"/>
              <a:t>方式部署，无需</a:t>
            </a:r>
            <a:r>
              <a:rPr lang="en-US" altLang="zh-CN" dirty="0" smtClean="0"/>
              <a:t>DHCP</a:t>
            </a:r>
            <a:r>
              <a:rPr lang="zh-CN" altLang="en-US" dirty="0"/>
              <a:t>即</a:t>
            </a:r>
            <a:r>
              <a:rPr lang="zh-CN" altLang="en-US" dirty="0" smtClean="0"/>
              <a:t>可完成裸金属安装</a:t>
            </a:r>
            <a:endParaRPr lang="en-US" altLang="zh-CN" dirty="0" smtClean="0"/>
          </a:p>
          <a:p>
            <a:pPr marL="285750" indent="-285750">
              <a:buFont typeface="Arial" panose="020B0604020202020204" pitchFamily="34" charset="0"/>
              <a:buChar char="•"/>
            </a:pPr>
            <a:endParaRPr lang="zh-CN" altLang="en-US" dirty="0"/>
          </a:p>
        </p:txBody>
      </p:sp>
      <p:pic>
        <p:nvPicPr>
          <p:cNvPr id="4" name="图片 3"/>
          <p:cNvPicPr/>
          <p:nvPr/>
        </p:nvPicPr>
        <p:blipFill>
          <a:blip r:embed="rId1"/>
          <a:stretch>
            <a:fillRect/>
          </a:stretch>
        </p:blipFill>
        <p:spPr>
          <a:xfrm>
            <a:off x="503464" y="2382157"/>
            <a:ext cx="5007429" cy="4083957"/>
          </a:xfrm>
          <a:prstGeom prst="rect">
            <a:avLst/>
          </a:prstGeom>
        </p:spPr>
      </p:pic>
      <p:pic>
        <p:nvPicPr>
          <p:cNvPr id="5" name="图片 4"/>
          <p:cNvPicPr/>
          <p:nvPr/>
        </p:nvPicPr>
        <p:blipFill>
          <a:blip r:embed="rId2"/>
          <a:stretch>
            <a:fillRect/>
          </a:stretch>
        </p:blipFill>
        <p:spPr>
          <a:xfrm>
            <a:off x="3323635" y="2382157"/>
            <a:ext cx="3722144" cy="3460728"/>
          </a:xfrm>
          <a:prstGeom prst="rect">
            <a:avLst/>
          </a:prstGeom>
        </p:spPr>
      </p:pic>
      <p:pic>
        <p:nvPicPr>
          <p:cNvPr id="6" name="图片 5" descr="C:\Users\kevein\AppData\Local\Temp\A2C.tmp.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0893" y="2535260"/>
            <a:ext cx="4421981" cy="2363311"/>
          </a:xfrm>
          <a:prstGeom prst="rect">
            <a:avLst/>
          </a:prstGeom>
          <a:noFill/>
          <a:ln>
            <a:noFill/>
          </a:ln>
        </p:spPr>
      </p:pic>
      <p:pic>
        <p:nvPicPr>
          <p:cNvPr id="7" name="图片 6" descr="C:\Users\kevein\AppData\Local\Temp\1C7A.tmp.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9863" y="2647224"/>
            <a:ext cx="3089910" cy="381889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功能亮点：软件</a:t>
            </a:r>
            <a:r>
              <a:rPr lang="zh-CN" altLang="en-US" dirty="0" smtClean="0"/>
              <a:t>升级</a:t>
            </a:r>
            <a:endParaRPr lang="zh-CN" altLang="en-US" dirty="0"/>
          </a:p>
        </p:txBody>
      </p:sp>
      <p:sp>
        <p:nvSpPr>
          <p:cNvPr id="3" name="内容占位符 2"/>
          <p:cNvSpPr>
            <a:spLocks noGrp="1"/>
          </p:cNvSpPr>
          <p:nvPr>
            <p:ph idx="1"/>
          </p:nvPr>
        </p:nvSpPr>
        <p:spPr/>
        <p:txBody>
          <a:bodyPr/>
          <a:lstStyle/>
          <a:p>
            <a:pPr marL="285750" indent="-285750">
              <a:buFont typeface="Arial" panose="020B0604020202020204" pitchFamily="34" charset="0"/>
              <a:buChar char="•"/>
            </a:pPr>
            <a:r>
              <a:rPr lang="zh-CN" altLang="en-US" dirty="0" smtClean="0"/>
              <a:t>升级提醒</a:t>
            </a:r>
            <a:endParaRPr lang="en-US" altLang="zh-CN" dirty="0" smtClean="0"/>
          </a:p>
          <a:p>
            <a:pPr marL="285750" indent="-285750">
              <a:buFont typeface="Arial" panose="020B0604020202020204" pitchFamily="34" charset="0"/>
              <a:buChar char="•"/>
            </a:pPr>
            <a:r>
              <a:rPr lang="zh-CN" altLang="en-US" dirty="0" smtClean="0"/>
              <a:t>升级信息查看</a:t>
            </a:r>
            <a:endParaRPr lang="en-US" altLang="zh-CN" dirty="0" smtClean="0"/>
          </a:p>
          <a:p>
            <a:pPr marL="285750" indent="-285750">
              <a:buFont typeface="Arial" panose="020B0604020202020204" pitchFamily="34" charset="0"/>
              <a:buChar char="•"/>
            </a:pPr>
            <a:r>
              <a:rPr lang="zh-CN" altLang="en-US" dirty="0" smtClean="0"/>
              <a:t>主动推送</a:t>
            </a:r>
            <a:endParaRPr lang="en-US" altLang="zh-CN" dirty="0" smtClean="0"/>
          </a:p>
          <a:p>
            <a:pPr marL="285750" indent="-285750">
              <a:buFont typeface="Arial" panose="020B0604020202020204" pitchFamily="34" charset="0"/>
              <a:buChar char="•"/>
            </a:pPr>
            <a:r>
              <a:rPr lang="zh-CN" altLang="en-US" dirty="0" smtClean="0"/>
              <a:t>批量升级</a:t>
            </a:r>
            <a:endParaRPr lang="zh-CN" altLang="en-US" dirty="0"/>
          </a:p>
        </p:txBody>
      </p:sp>
      <p:pic>
        <p:nvPicPr>
          <p:cNvPr id="4" name="图片 3"/>
          <p:cNvPicPr/>
          <p:nvPr/>
        </p:nvPicPr>
        <p:blipFill>
          <a:blip r:embed="rId1"/>
          <a:stretch>
            <a:fillRect/>
          </a:stretch>
        </p:blipFill>
        <p:spPr>
          <a:xfrm>
            <a:off x="2577646" y="1681843"/>
            <a:ext cx="5260068" cy="1894908"/>
          </a:xfrm>
          <a:prstGeom prst="rect">
            <a:avLst/>
          </a:prstGeom>
        </p:spPr>
      </p:pic>
      <p:pic>
        <p:nvPicPr>
          <p:cNvPr id="5" name="图片 4"/>
          <p:cNvPicPr/>
          <p:nvPr/>
        </p:nvPicPr>
        <p:blipFill>
          <a:blip r:embed="rId2"/>
          <a:stretch>
            <a:fillRect/>
          </a:stretch>
        </p:blipFill>
        <p:spPr>
          <a:xfrm>
            <a:off x="2577646" y="3643538"/>
            <a:ext cx="5031468" cy="2789919"/>
          </a:xfrm>
          <a:prstGeom prst="rect">
            <a:avLst/>
          </a:prstGeom>
        </p:spPr>
      </p:pic>
      <p:pic>
        <p:nvPicPr>
          <p:cNvPr id="6" name="图片 5"/>
          <p:cNvPicPr/>
          <p:nvPr/>
        </p:nvPicPr>
        <p:blipFill>
          <a:blip r:embed="rId3"/>
          <a:stretch>
            <a:fillRect/>
          </a:stretch>
        </p:blipFill>
        <p:spPr>
          <a:xfrm>
            <a:off x="4990646" y="1444186"/>
            <a:ext cx="4814662" cy="3158189"/>
          </a:xfrm>
          <a:prstGeom prst="rect">
            <a:avLst/>
          </a:prstGeom>
        </p:spPr>
      </p:pic>
      <p:pic>
        <p:nvPicPr>
          <p:cNvPr id="8" name="图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279" y="3216729"/>
            <a:ext cx="5085578" cy="321672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功能亮点：安全</a:t>
            </a:r>
            <a:r>
              <a:rPr lang="zh-CN" altLang="en-US" dirty="0" smtClean="0"/>
              <a:t>更新</a:t>
            </a:r>
            <a:endParaRPr lang="zh-CN" altLang="en-US" dirty="0"/>
          </a:p>
        </p:txBody>
      </p:sp>
      <p:sp>
        <p:nvSpPr>
          <p:cNvPr id="3" name="内容占位符 2"/>
          <p:cNvSpPr>
            <a:spLocks noGrp="1"/>
          </p:cNvSpPr>
          <p:nvPr>
            <p:ph idx="1"/>
          </p:nvPr>
        </p:nvSpPr>
        <p:spPr/>
        <p:txBody>
          <a:bodyPr/>
          <a:lstStyle/>
          <a:p>
            <a:pPr marL="285750" indent="-285750">
              <a:buFont typeface="Arial" panose="020B0604020202020204" pitchFamily="34" charset="0"/>
              <a:buChar char="•"/>
            </a:pPr>
            <a:r>
              <a:rPr lang="zh-CN" altLang="en-US" dirty="0" smtClean="0"/>
              <a:t>查看针对现有环境的所有可用安全更新</a:t>
            </a:r>
            <a:endParaRPr lang="en-US" altLang="zh-CN" dirty="0" smtClean="0"/>
          </a:p>
          <a:p>
            <a:pPr marL="285750" indent="-285750">
              <a:buFont typeface="Arial" panose="020B0604020202020204" pitchFamily="34" charset="0"/>
              <a:buChar char="•"/>
            </a:pPr>
            <a:r>
              <a:rPr lang="zh-CN" altLang="en-US" dirty="0" smtClean="0"/>
              <a:t>基于主机查看</a:t>
            </a:r>
            <a:endParaRPr lang="en-US" altLang="zh-CN" dirty="0" smtClean="0"/>
          </a:p>
          <a:p>
            <a:pPr marL="285750" indent="-285750">
              <a:buFont typeface="Arial" panose="020B0604020202020204" pitchFamily="34" charset="0"/>
              <a:buChar char="•"/>
            </a:pPr>
            <a:r>
              <a:rPr lang="zh-CN" altLang="en-US" dirty="0" smtClean="0"/>
              <a:t>根据安全更新的类型查看</a:t>
            </a:r>
            <a:endParaRPr lang="en-US" altLang="zh-CN" dirty="0" smtClean="0"/>
          </a:p>
          <a:p>
            <a:pPr marL="285750" indent="-285750">
              <a:buFont typeface="Arial" panose="020B0604020202020204" pitchFamily="34" charset="0"/>
              <a:buChar char="•"/>
            </a:pPr>
            <a:r>
              <a:rPr lang="zh-CN" altLang="en-US" dirty="0"/>
              <a:t>推</a:t>
            </a:r>
            <a:r>
              <a:rPr lang="zh-CN" altLang="en-US" dirty="0" smtClean="0"/>
              <a:t>送和批量更新</a:t>
            </a:r>
            <a:endParaRPr lang="zh-CN" altLang="en-US" dirty="0"/>
          </a:p>
        </p:txBody>
      </p:sp>
      <p:pic>
        <p:nvPicPr>
          <p:cNvPr id="4" name="图片 3"/>
          <p:cNvPicPr/>
          <p:nvPr/>
        </p:nvPicPr>
        <p:blipFill>
          <a:blip r:embed="rId1"/>
          <a:stretch>
            <a:fillRect/>
          </a:stretch>
        </p:blipFill>
        <p:spPr>
          <a:xfrm>
            <a:off x="315573" y="4118427"/>
            <a:ext cx="6083799" cy="3617913"/>
          </a:xfrm>
          <a:prstGeom prst="rect">
            <a:avLst/>
          </a:prstGeom>
        </p:spPr>
      </p:pic>
      <p:pic>
        <p:nvPicPr>
          <p:cNvPr id="5" name="图片 4"/>
          <p:cNvPicPr/>
          <p:nvPr/>
        </p:nvPicPr>
        <p:blipFill>
          <a:blip r:embed="rId2"/>
          <a:stretch>
            <a:fillRect/>
          </a:stretch>
        </p:blipFill>
        <p:spPr>
          <a:xfrm>
            <a:off x="3524455" y="2253342"/>
            <a:ext cx="5021036" cy="2612571"/>
          </a:xfrm>
          <a:prstGeom prst="rect">
            <a:avLst/>
          </a:prstGeom>
        </p:spPr>
      </p:pic>
      <p:pic>
        <p:nvPicPr>
          <p:cNvPr id="6" name="图片 5"/>
          <p:cNvPicPr/>
          <p:nvPr/>
        </p:nvPicPr>
        <p:blipFill>
          <a:blip r:embed="rId3"/>
          <a:stretch>
            <a:fillRect/>
          </a:stretch>
        </p:blipFill>
        <p:spPr>
          <a:xfrm>
            <a:off x="5643802" y="4252956"/>
            <a:ext cx="4708512" cy="3348854"/>
          </a:xfrm>
          <a:prstGeom prst="rect">
            <a:avLst/>
          </a:prstGeom>
        </p:spPr>
      </p:pic>
      <p:pic>
        <p:nvPicPr>
          <p:cNvPr id="7" name="图片 6"/>
          <p:cNvPicPr/>
          <p:nvPr/>
        </p:nvPicPr>
        <p:blipFill>
          <a:blip r:embed="rId4"/>
          <a:stretch>
            <a:fillRect/>
          </a:stretch>
        </p:blipFill>
        <p:spPr>
          <a:xfrm>
            <a:off x="7998058" y="1343397"/>
            <a:ext cx="4056470" cy="197063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功能亮点：合</a:t>
            </a:r>
            <a:r>
              <a:rPr lang="zh-CN" altLang="en-US" dirty="0" smtClean="0"/>
              <a:t>规性检查</a:t>
            </a:r>
            <a:endParaRPr lang="zh-CN" altLang="en-US" dirty="0"/>
          </a:p>
        </p:txBody>
      </p:sp>
      <p:sp>
        <p:nvSpPr>
          <p:cNvPr id="3" name="内容占位符 2"/>
          <p:cNvSpPr>
            <a:spLocks noGrp="1"/>
          </p:cNvSpPr>
          <p:nvPr>
            <p:ph idx="1"/>
          </p:nvPr>
        </p:nvSpPr>
        <p:spPr/>
        <p:txBody>
          <a:bodyPr/>
          <a:lstStyle/>
          <a:p>
            <a:pPr marL="285750" indent="-285750">
              <a:buFont typeface="Arial" panose="020B0604020202020204" pitchFamily="34" charset="0"/>
              <a:buChar char="•"/>
            </a:pPr>
            <a:r>
              <a:rPr lang="zh-CN" altLang="en-US" dirty="0" smtClean="0"/>
              <a:t>已部署的系统和基线中定义的软件版本的比对</a:t>
            </a:r>
            <a:endParaRPr lang="en-US" altLang="zh-CN" dirty="0" smtClean="0"/>
          </a:p>
          <a:p>
            <a:pPr marL="285750" indent="-285750">
              <a:buFont typeface="Arial" panose="020B0604020202020204" pitchFamily="34" charset="0"/>
              <a:buChar char="•"/>
            </a:pPr>
            <a:r>
              <a:rPr lang="zh-CN" altLang="en-US" dirty="0" smtClean="0"/>
              <a:t>配置差异比对</a:t>
            </a:r>
            <a:endParaRPr lang="en-US" altLang="zh-CN" dirty="0" smtClean="0"/>
          </a:p>
          <a:p>
            <a:pPr marL="285750" indent="-285750">
              <a:buFont typeface="Arial" panose="020B0604020202020204" pitchFamily="34" charset="0"/>
              <a:buChar char="•"/>
            </a:pPr>
            <a:r>
              <a:rPr lang="zh-CN" altLang="en-US" dirty="0" smtClean="0"/>
              <a:t>手动或者自动纠正差异</a:t>
            </a:r>
            <a:endParaRPr lang="en-US" altLang="zh-CN" dirty="0" smtClean="0"/>
          </a:p>
          <a:p>
            <a:pPr marL="285750" indent="-285750">
              <a:buFont typeface="Arial" panose="020B0604020202020204" pitchFamily="34" charset="0"/>
              <a:buChar char="•"/>
            </a:pPr>
            <a:r>
              <a:rPr lang="en-US" altLang="zh-CN" dirty="0" err="1" smtClean="0"/>
              <a:t>Openscap</a:t>
            </a:r>
            <a:r>
              <a:rPr lang="en-US" altLang="zh-CN" dirty="0" smtClean="0">
                <a:sym typeface="Wingdings" panose="05000000000000000000" pitchFamily="2" charset="2"/>
              </a:rPr>
              <a:t></a:t>
            </a:r>
            <a:r>
              <a:rPr lang="zh-CN" altLang="en-US" dirty="0" smtClean="0">
                <a:sym typeface="Wingdings" panose="05000000000000000000" pitchFamily="2" charset="2"/>
              </a:rPr>
              <a:t>基线扫描工具</a:t>
            </a:r>
            <a:endParaRPr lang="zh-CN" altLang="en-US" dirty="0"/>
          </a:p>
        </p:txBody>
      </p:sp>
      <p:pic>
        <p:nvPicPr>
          <p:cNvPr id="4" name="图片 3"/>
          <p:cNvPicPr/>
          <p:nvPr/>
        </p:nvPicPr>
        <p:blipFill>
          <a:blip r:embed="rId1"/>
          <a:stretch>
            <a:fillRect/>
          </a:stretch>
        </p:blipFill>
        <p:spPr>
          <a:xfrm>
            <a:off x="3572192" y="2292623"/>
            <a:ext cx="3904615" cy="1477645"/>
          </a:xfrm>
          <a:prstGeom prst="rect">
            <a:avLst/>
          </a:prstGeom>
        </p:spPr>
      </p:pic>
      <p:pic>
        <p:nvPicPr>
          <p:cNvPr id="5" name="图片 4"/>
          <p:cNvPicPr/>
          <p:nvPr/>
        </p:nvPicPr>
        <p:blipFill>
          <a:blip r:embed="rId2"/>
          <a:stretch>
            <a:fillRect/>
          </a:stretch>
        </p:blipFill>
        <p:spPr>
          <a:xfrm>
            <a:off x="1015047" y="4237265"/>
            <a:ext cx="3832860" cy="1563370"/>
          </a:xfrm>
          <a:prstGeom prst="rect">
            <a:avLst/>
          </a:prstGeom>
        </p:spPr>
      </p:pic>
      <p:pic>
        <p:nvPicPr>
          <p:cNvPr id="6" name="图片 5"/>
          <p:cNvPicPr/>
          <p:nvPr/>
        </p:nvPicPr>
        <p:blipFill>
          <a:blip r:embed="rId3"/>
          <a:stretch>
            <a:fillRect/>
          </a:stretch>
        </p:blipFill>
        <p:spPr>
          <a:xfrm>
            <a:off x="7640138" y="1550443"/>
            <a:ext cx="4437562" cy="2686822"/>
          </a:xfrm>
          <a:prstGeom prst="rect">
            <a:avLst/>
          </a:prstGeom>
        </p:spPr>
      </p:pic>
      <p:pic>
        <p:nvPicPr>
          <p:cNvPr id="7" name="图片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4753" y="4171950"/>
            <a:ext cx="7052947" cy="19499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功能亮点：用户</a:t>
            </a:r>
            <a:r>
              <a:rPr lang="zh-CN" altLang="en-US" dirty="0" smtClean="0"/>
              <a:t>权限</a:t>
            </a:r>
            <a:endParaRPr lang="zh-CN" altLang="en-US" dirty="0"/>
          </a:p>
        </p:txBody>
      </p:sp>
      <p:sp>
        <p:nvSpPr>
          <p:cNvPr id="3" name="内容占位符 2"/>
          <p:cNvSpPr>
            <a:spLocks noGrp="1"/>
          </p:cNvSpPr>
          <p:nvPr>
            <p:ph idx="1"/>
          </p:nvPr>
        </p:nvSpPr>
        <p:spPr>
          <a:xfrm>
            <a:off x="449036" y="1507894"/>
            <a:ext cx="3869871" cy="4863853"/>
          </a:xfrm>
        </p:spPr>
        <p:txBody>
          <a:bodyPr/>
          <a:lstStyle/>
          <a:p>
            <a:pPr marL="285750" indent="-285750">
              <a:buFont typeface="Arial" panose="020B0604020202020204" pitchFamily="34" charset="0"/>
              <a:buChar char="•"/>
            </a:pPr>
            <a:r>
              <a:rPr lang="zh-CN" altLang="en-US" dirty="0" smtClean="0"/>
              <a:t>多级管理的设计理念</a:t>
            </a:r>
            <a:endParaRPr lang="en-US" altLang="zh-CN" dirty="0" smtClean="0"/>
          </a:p>
          <a:p>
            <a:pPr marL="285750" indent="-285750">
              <a:buFont typeface="Arial" panose="020B0604020202020204" pitchFamily="34" charset="0"/>
              <a:buChar char="•"/>
            </a:pPr>
            <a:r>
              <a:rPr lang="zh-CN" altLang="en-US" dirty="0"/>
              <a:t>预定</a:t>
            </a:r>
            <a:r>
              <a:rPr lang="zh-CN" altLang="en-US" dirty="0" smtClean="0"/>
              <a:t>义多种角色方便划分</a:t>
            </a:r>
            <a:endParaRPr lang="en-US" altLang="zh-CN" dirty="0" smtClean="0"/>
          </a:p>
          <a:p>
            <a:pPr marL="285750" indent="-285750">
              <a:buFont typeface="Arial" panose="020B0604020202020204" pitchFamily="34" charset="0"/>
              <a:buChar char="•"/>
            </a:pPr>
            <a:r>
              <a:rPr lang="zh-CN" altLang="en-US" dirty="0" smtClean="0"/>
              <a:t>可根据组织、地域和角色分配权限</a:t>
            </a:r>
            <a:endParaRPr lang="en-US" altLang="zh-CN" dirty="0" smtClean="0"/>
          </a:p>
          <a:p>
            <a:pPr marL="285750" indent="-285750">
              <a:buFont typeface="Arial" panose="020B0604020202020204" pitchFamily="34" charset="0"/>
              <a:buChar char="•"/>
            </a:pPr>
            <a:r>
              <a:rPr lang="zh-CN" altLang="en-US" dirty="0" smtClean="0"/>
              <a:t>不同的权限看到不同的登录页面</a:t>
            </a:r>
            <a:endParaRPr lang="en-US" altLang="zh-CN" dirty="0" smtClean="0"/>
          </a:p>
          <a:p>
            <a:pPr marL="285750" indent="-285750">
              <a:buFont typeface="Arial" panose="020B0604020202020204" pitchFamily="34" charset="0"/>
              <a:buChar char="•"/>
            </a:pPr>
            <a:r>
              <a:rPr lang="zh-CN" altLang="en-US" dirty="0"/>
              <a:t>可</a:t>
            </a:r>
            <a:r>
              <a:rPr lang="zh-CN" altLang="en-US" dirty="0" smtClean="0"/>
              <a:t>与</a:t>
            </a:r>
            <a:r>
              <a:rPr lang="en-US" altLang="zh-CN" dirty="0" smtClean="0"/>
              <a:t>AD</a:t>
            </a:r>
            <a:r>
              <a:rPr lang="zh-CN" altLang="en-US" dirty="0" smtClean="0"/>
              <a:t>集成</a:t>
            </a:r>
            <a:endParaRPr lang="en-US" altLang="zh-CN" dirty="0" smtClean="0"/>
          </a:p>
          <a:p>
            <a:pPr marL="285750" indent="-285750">
              <a:buFont typeface="Arial" panose="020B0604020202020204" pitchFamily="34" charset="0"/>
              <a:buChar char="•"/>
            </a:pPr>
            <a:endParaRPr lang="zh-CN" altLang="en-US" dirty="0"/>
          </a:p>
        </p:txBody>
      </p:sp>
      <p:graphicFrame>
        <p:nvGraphicFramePr>
          <p:cNvPr id="4" name="表格 3"/>
          <p:cNvGraphicFramePr>
            <a:graphicFrameLocks noGrp="1"/>
          </p:cNvGraphicFramePr>
          <p:nvPr/>
        </p:nvGraphicFramePr>
        <p:xfrm>
          <a:off x="4536712" y="1507895"/>
          <a:ext cx="7021196" cy="5120640"/>
        </p:xfrm>
        <a:graphic>
          <a:graphicData uri="http://schemas.openxmlformats.org/drawingml/2006/table">
            <a:tbl>
              <a:tblPr firstRow="1" firstCol="1" bandRow="1">
                <a:tableStyleId>{5C22544A-7EE6-4342-B048-85BDC9FD1C3A}</a:tableStyleId>
              </a:tblPr>
              <a:tblGrid>
                <a:gridCol w="1473982"/>
                <a:gridCol w="5547214"/>
              </a:tblGrid>
              <a:tr h="231890">
                <a:tc>
                  <a:txBody>
                    <a:bodyPr/>
                    <a:lstStyle/>
                    <a:p>
                      <a:pPr algn="ctr">
                        <a:lnSpc>
                          <a:spcPct val="120000"/>
                        </a:lnSpc>
                        <a:spcAft>
                          <a:spcPts val="700"/>
                        </a:spcAft>
                      </a:pPr>
                      <a:r>
                        <a:rPr lang="zh-CN" sz="1400" dirty="0">
                          <a:effectLst/>
                        </a:rPr>
                        <a:t>角色</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c>
                  <a:txBody>
                    <a:bodyPr/>
                    <a:lstStyle/>
                    <a:p>
                      <a:pPr algn="ctr">
                        <a:lnSpc>
                          <a:spcPct val="120000"/>
                        </a:lnSpc>
                        <a:spcAft>
                          <a:spcPts val="700"/>
                        </a:spcAft>
                      </a:pPr>
                      <a:r>
                        <a:rPr lang="zh-CN" sz="1400">
                          <a:effectLst/>
                        </a:rPr>
                        <a:t>权限</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rPr>
                        <a:t>Anonymous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默认被给与的权限，如果在创建用户的时候不指定任何角色，即为此权限，只能登录和查看自己的账户信息</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129030">
                <a:tc>
                  <a:txBody>
                    <a:bodyPr/>
                    <a:lstStyle/>
                    <a:p>
                      <a:pPr>
                        <a:lnSpc>
                          <a:spcPct val="120000"/>
                        </a:lnSpc>
                        <a:spcAft>
                          <a:spcPts val="700"/>
                        </a:spcAft>
                      </a:pPr>
                      <a:r>
                        <a:rPr lang="en-US" sz="1400">
                          <a:effectLst/>
                        </a:rPr>
                        <a:t>Discovery manager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查看，部署，编辑和销毁通过</a:t>
                      </a:r>
                      <a:r>
                        <a:rPr lang="en-US" sz="1400" dirty="0" err="1">
                          <a:effectLst/>
                        </a:rPr>
                        <a:t>Disvovery</a:t>
                      </a:r>
                      <a:r>
                        <a:rPr lang="zh-CN" sz="1400" dirty="0">
                          <a:effectLst/>
                        </a:rPr>
                        <a:t>功能找到的服务器，并且可以管理</a:t>
                      </a:r>
                      <a:r>
                        <a:rPr lang="en-US" sz="1400" dirty="0">
                          <a:effectLst/>
                        </a:rPr>
                        <a:t>Discovery</a:t>
                      </a:r>
                      <a:r>
                        <a:rPr lang="zh-CN" sz="1400" dirty="0">
                          <a:effectLst/>
                        </a:rPr>
                        <a:t>的策略</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rPr>
                        <a:t>Discovery reader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只能查看被</a:t>
                      </a:r>
                      <a:r>
                        <a:rPr lang="en-US" sz="1400" dirty="0">
                          <a:effectLst/>
                        </a:rPr>
                        <a:t>Discovery</a:t>
                      </a:r>
                      <a:r>
                        <a:rPr lang="zh-CN" sz="1400" dirty="0">
                          <a:effectLst/>
                        </a:rPr>
                        <a:t>功能发现的主机以及查看</a:t>
                      </a:r>
                      <a:r>
                        <a:rPr lang="en-US" sz="1400" dirty="0">
                          <a:effectLst/>
                        </a:rPr>
                        <a:t>Discovery</a:t>
                      </a:r>
                      <a:r>
                        <a:rPr lang="zh-CN" sz="1400" dirty="0">
                          <a:effectLst/>
                        </a:rPr>
                        <a:t>的策略</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rPr>
                        <a:t>Boot disk access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下载</a:t>
                      </a:r>
                      <a:r>
                        <a:rPr lang="en-US" sz="1400" dirty="0">
                          <a:effectLst/>
                        </a:rPr>
                        <a:t>Boot ISO</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117191">
                <a:tc>
                  <a:txBody>
                    <a:bodyPr/>
                    <a:lstStyle/>
                    <a:p>
                      <a:pPr>
                        <a:lnSpc>
                          <a:spcPct val="120000"/>
                        </a:lnSpc>
                        <a:spcAft>
                          <a:spcPts val="700"/>
                        </a:spcAft>
                      </a:pPr>
                      <a:r>
                        <a:rPr lang="en-US" sz="1400">
                          <a:effectLst/>
                        </a:rPr>
                        <a:t>Red Hat Access Logs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有权限查看</a:t>
                      </a:r>
                      <a:r>
                        <a:rPr lang="en-US" sz="1400" dirty="0">
                          <a:effectLst/>
                        </a:rPr>
                        <a:t>Satellite</a:t>
                      </a:r>
                      <a:r>
                        <a:rPr lang="zh-CN" sz="1400" dirty="0">
                          <a:effectLst/>
                        </a:rPr>
                        <a:t>的日志查看器和浏览日志</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rPr>
                        <a:t>Manager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能过做大部分的管理工作</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160688">
                <a:tc>
                  <a:txBody>
                    <a:bodyPr/>
                    <a:lstStyle/>
                    <a:p>
                      <a:pPr>
                        <a:lnSpc>
                          <a:spcPct val="120000"/>
                        </a:lnSpc>
                        <a:spcAft>
                          <a:spcPts val="700"/>
                        </a:spcAft>
                      </a:pPr>
                      <a:r>
                        <a:rPr lang="en-US" sz="1400">
                          <a:effectLst/>
                        </a:rPr>
                        <a:t>Edit partition tables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可以编辑分区表</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rPr>
                        <a:t>View hosts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可以查看主机状态</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rPr>
                        <a:t>Edit hosts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可以编辑主机状态</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rPr>
                        <a:t>Viewer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与</a:t>
                      </a:r>
                      <a:r>
                        <a:rPr lang="en-US" sz="1400" dirty="0">
                          <a:effectLst/>
                        </a:rPr>
                        <a:t>Manager</a:t>
                      </a:r>
                      <a:r>
                        <a:rPr lang="zh-CN" sz="1400" dirty="0">
                          <a:effectLst/>
                        </a:rPr>
                        <a:t>对应，所不同的是只能查看</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0">
                <a:tc>
                  <a:txBody>
                    <a:bodyPr/>
                    <a:lstStyle/>
                    <a:p>
                      <a:pPr>
                        <a:lnSpc>
                          <a:spcPct val="120000"/>
                        </a:lnSpc>
                        <a:spcAft>
                          <a:spcPts val="700"/>
                        </a:spcAft>
                      </a:pPr>
                      <a:r>
                        <a:rPr lang="en-US" sz="1400" dirty="0">
                          <a:effectLst/>
                        </a:rPr>
                        <a:t>Site manager </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en-US" sz="1400" dirty="0">
                          <a:effectLst/>
                        </a:rPr>
                        <a:t>Manager</a:t>
                      </a:r>
                      <a:r>
                        <a:rPr lang="zh-CN" sz="1400" dirty="0">
                          <a:effectLst/>
                        </a:rPr>
                        <a:t>角色的约束版本</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231478">
                <a:tc>
                  <a:txBody>
                    <a:bodyPr/>
                    <a:lstStyle/>
                    <a:p>
                      <a:pPr>
                        <a:lnSpc>
                          <a:spcPct val="120000"/>
                        </a:lnSpc>
                        <a:spcAft>
                          <a:spcPts val="700"/>
                        </a:spcAft>
                      </a:pPr>
                      <a:r>
                        <a:rPr lang="en-US" sz="1400">
                          <a:effectLst/>
                        </a:rPr>
                        <a:t>Tasks manager </a:t>
                      </a:r>
                      <a:endParaRPr lang="zh-CN" sz="140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可以查看和编辑</a:t>
                      </a:r>
                      <a:r>
                        <a:rPr lang="en-US" sz="1400" dirty="0">
                          <a:effectLst/>
                        </a:rPr>
                        <a:t>Satellite</a:t>
                      </a:r>
                      <a:r>
                        <a:rPr lang="zh-CN" sz="1400" dirty="0">
                          <a:effectLst/>
                        </a:rPr>
                        <a:t>的</a:t>
                      </a:r>
                      <a:r>
                        <a:rPr lang="en-US" sz="1400" dirty="0">
                          <a:effectLst/>
                        </a:rPr>
                        <a:t>task</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r h="231478">
                <a:tc>
                  <a:txBody>
                    <a:bodyPr/>
                    <a:lstStyle/>
                    <a:p>
                      <a:pPr>
                        <a:lnSpc>
                          <a:spcPct val="120000"/>
                        </a:lnSpc>
                        <a:spcAft>
                          <a:spcPts val="700"/>
                        </a:spcAft>
                      </a:pPr>
                      <a:r>
                        <a:rPr lang="en-US" sz="1400" dirty="0">
                          <a:effectLst/>
                        </a:rPr>
                        <a:t>Tasks reader </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rPr>
                        <a:t>只能查看</a:t>
                      </a:r>
                      <a:r>
                        <a:rPr lang="en-US" sz="1400" dirty="0">
                          <a:effectLst/>
                        </a:rPr>
                        <a:t>Satellite</a:t>
                      </a:r>
                      <a:r>
                        <a:rPr lang="zh-CN" sz="1400" dirty="0">
                          <a:effectLst/>
                        </a:rPr>
                        <a:t>的</a:t>
                      </a:r>
                      <a:r>
                        <a:rPr lang="en-US" sz="1400" dirty="0">
                          <a:effectLst/>
                        </a:rPr>
                        <a:t>task</a:t>
                      </a:r>
                      <a:endParaRPr lang="zh-CN" sz="1400" dirty="0">
                        <a:effectLst/>
                        <a:latin typeface="Calibri" panose="020F0502020204030204" charset="0"/>
                        <a:ea typeface="宋体" panose="02010600030101010101" pitchFamily="2" charset="-122"/>
                        <a:cs typeface="Calibri" panose="020F0502020204030204" charset="0"/>
                      </a:endParaRPr>
                    </a:p>
                  </a:txBody>
                  <a:tcPr marL="68580" marR="68580" marT="0" marB="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功能亮点：批处理</a:t>
            </a:r>
            <a:endParaRPr lang="zh-CN" altLang="en-US" dirty="0"/>
          </a:p>
        </p:txBody>
      </p:sp>
      <p:sp>
        <p:nvSpPr>
          <p:cNvPr id="3" name="内容占位符 2"/>
          <p:cNvSpPr>
            <a:spLocks noGrp="1"/>
          </p:cNvSpPr>
          <p:nvPr>
            <p:ph idx="1"/>
          </p:nvPr>
        </p:nvSpPr>
        <p:spPr/>
        <p:txBody>
          <a:bodyPr/>
          <a:lstStyle/>
          <a:p>
            <a:pPr marL="285750" indent="-285750">
              <a:buFont typeface="Arial" panose="020B0604020202020204" pitchFamily="34" charset="0"/>
              <a:buChar char="•"/>
            </a:pPr>
            <a:r>
              <a:rPr lang="zh-CN" altLang="en-US" dirty="0" smtClean="0"/>
              <a:t>可以将一系列服务器定于到一个集合中</a:t>
            </a:r>
            <a:endParaRPr lang="en-US" altLang="zh-CN" dirty="0" smtClean="0"/>
          </a:p>
          <a:p>
            <a:pPr marL="285750" indent="-285750">
              <a:buFont typeface="Arial" panose="020B0604020202020204" pitchFamily="34" charset="0"/>
              <a:buChar char="•"/>
            </a:pPr>
            <a:r>
              <a:rPr lang="zh-CN" altLang="en-US" dirty="0" smtClean="0"/>
              <a:t>可像对操作一台服务器一样对该集合进行软件包的安装、升级、卸载等操作</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262617" y="3924321"/>
            <a:ext cx="3901939" cy="2030141"/>
          </a:xfrm>
          <a:prstGeom prst="rect">
            <a:avLst/>
          </a:prstGeom>
          <a:noFill/>
          <a:ln>
            <a:noFill/>
          </a:ln>
        </p:spPr>
      </p:pic>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2937" y="2925580"/>
            <a:ext cx="5016319" cy="2544491"/>
          </a:xfrm>
          <a:prstGeom prst="rect">
            <a:avLst/>
          </a:prstGeom>
          <a:noFill/>
          <a:ln>
            <a:noFill/>
          </a:ln>
        </p:spPr>
      </p:pic>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8137" y="3276645"/>
            <a:ext cx="4793299" cy="30503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 panose="02010609060101010101" charset="-122"/>
                <a:ea typeface="仿宋" panose="02010609060101010101" charset="-122"/>
              </a:rPr>
              <a:t>亮点功能：基于角色的权限管理</a:t>
            </a:r>
            <a:endParaRPr lang="zh-CN" altLang="en-US" dirty="0" smtClean="0">
              <a:latin typeface="仿宋" panose="02010609060101010101" charset="-122"/>
              <a:ea typeface="仿宋" panose="02010609060101010101" charset="-122"/>
            </a:endParaRPr>
          </a:p>
        </p:txBody>
      </p:sp>
      <p:sp>
        <p:nvSpPr>
          <p:cNvPr id="3" name="内容占位符 2"/>
          <p:cNvSpPr>
            <a:spLocks noGrp="1"/>
          </p:cNvSpPr>
          <p:nvPr>
            <p:ph idx="1"/>
          </p:nvPr>
        </p:nvSpPr>
        <p:spPr>
          <a:xfrm>
            <a:off x="449036" y="1507894"/>
            <a:ext cx="3869871" cy="4863853"/>
          </a:xfrm>
        </p:spPr>
        <p:txBody>
          <a:bodyPr/>
          <a:lstStyle/>
          <a:p>
            <a:pPr marL="285750" indent="-285750">
              <a:buFont typeface="Arial" panose="020B0604020202020204" pitchFamily="34" charset="0"/>
              <a:buChar char="•"/>
            </a:pPr>
            <a:r>
              <a:rPr lang="zh-CN" altLang="en-US" dirty="0" smtClean="0">
                <a:latin typeface="仿宋" panose="02010609060101010101" charset="-122"/>
                <a:ea typeface="仿宋" panose="02010609060101010101" charset="-122"/>
                <a:cs typeface="仿宋" panose="02010609060101010101" charset="-122"/>
              </a:rPr>
              <a:t>多级管理的设计理念</a:t>
            </a:r>
            <a:endParaRPr lang="en-US" altLang="zh-CN" dirty="0" smtClean="0">
              <a:latin typeface="仿宋" panose="02010609060101010101" charset="-122"/>
              <a:ea typeface="仿宋" panose="02010609060101010101" charset="-122"/>
              <a:cs typeface="仿宋" panose="02010609060101010101" charset="-122"/>
            </a:endParaRPr>
          </a:p>
          <a:p>
            <a:pPr marL="285750" indent="-285750">
              <a:buFont typeface="Arial" panose="020B0604020202020204" pitchFamily="34" charset="0"/>
              <a:buChar char="•"/>
            </a:pPr>
            <a:r>
              <a:rPr lang="zh-CN" altLang="en-US" dirty="0">
                <a:latin typeface="仿宋" panose="02010609060101010101" charset="-122"/>
                <a:ea typeface="仿宋" panose="02010609060101010101" charset="-122"/>
                <a:cs typeface="仿宋" panose="02010609060101010101" charset="-122"/>
              </a:rPr>
              <a:t>预定</a:t>
            </a:r>
            <a:r>
              <a:rPr lang="zh-CN" altLang="en-US" dirty="0" smtClean="0">
                <a:latin typeface="仿宋" panose="02010609060101010101" charset="-122"/>
                <a:ea typeface="仿宋" panose="02010609060101010101" charset="-122"/>
                <a:cs typeface="仿宋" panose="02010609060101010101" charset="-122"/>
              </a:rPr>
              <a:t>义多种角色方便划分</a:t>
            </a:r>
            <a:endParaRPr lang="en-US" altLang="zh-CN" dirty="0" smtClean="0">
              <a:latin typeface="仿宋" panose="02010609060101010101" charset="-122"/>
              <a:ea typeface="仿宋" panose="02010609060101010101" charset="-122"/>
              <a:cs typeface="仿宋" panose="02010609060101010101" charset="-122"/>
            </a:endParaRPr>
          </a:p>
          <a:p>
            <a:pPr marL="285750" indent="-285750">
              <a:buFont typeface="Arial" panose="020B0604020202020204" pitchFamily="34" charset="0"/>
              <a:buChar char="•"/>
            </a:pPr>
            <a:r>
              <a:rPr lang="zh-CN" altLang="en-US" dirty="0" smtClean="0">
                <a:latin typeface="仿宋" panose="02010609060101010101" charset="-122"/>
                <a:ea typeface="仿宋" panose="02010609060101010101" charset="-122"/>
                <a:cs typeface="仿宋" panose="02010609060101010101" charset="-122"/>
              </a:rPr>
              <a:t>可根据组织、地域和角色分配权限</a:t>
            </a:r>
            <a:endParaRPr lang="en-US" altLang="zh-CN" dirty="0" smtClean="0">
              <a:latin typeface="仿宋" panose="02010609060101010101" charset="-122"/>
              <a:ea typeface="仿宋" panose="02010609060101010101" charset="-122"/>
              <a:cs typeface="仿宋" panose="02010609060101010101" charset="-122"/>
            </a:endParaRPr>
          </a:p>
          <a:p>
            <a:pPr marL="285750" indent="-285750">
              <a:buFont typeface="Arial" panose="020B0604020202020204" pitchFamily="34" charset="0"/>
              <a:buChar char="•"/>
            </a:pPr>
            <a:r>
              <a:rPr lang="zh-CN" altLang="en-US" dirty="0" smtClean="0">
                <a:latin typeface="仿宋" panose="02010609060101010101" charset="-122"/>
                <a:ea typeface="仿宋" panose="02010609060101010101" charset="-122"/>
                <a:cs typeface="仿宋" panose="02010609060101010101" charset="-122"/>
              </a:rPr>
              <a:t>不同的权限看到不同的登录页面</a:t>
            </a:r>
            <a:endParaRPr lang="en-US" altLang="zh-CN" dirty="0" smtClean="0">
              <a:latin typeface="仿宋" panose="02010609060101010101" charset="-122"/>
              <a:ea typeface="仿宋" panose="02010609060101010101" charset="-122"/>
              <a:cs typeface="仿宋" panose="02010609060101010101" charset="-122"/>
            </a:endParaRPr>
          </a:p>
          <a:p>
            <a:pPr marL="285750" indent="-285750">
              <a:buFont typeface="Arial" panose="020B0604020202020204" pitchFamily="34" charset="0"/>
              <a:buChar char="•"/>
            </a:pPr>
            <a:r>
              <a:rPr lang="zh-CN" altLang="en-US" dirty="0">
                <a:latin typeface="仿宋" panose="02010609060101010101" charset="-122"/>
                <a:ea typeface="仿宋" panose="02010609060101010101" charset="-122"/>
                <a:cs typeface="仿宋" panose="02010609060101010101" charset="-122"/>
              </a:rPr>
              <a:t>可</a:t>
            </a:r>
            <a:r>
              <a:rPr lang="zh-CN" altLang="en-US" dirty="0" smtClean="0">
                <a:latin typeface="仿宋" panose="02010609060101010101" charset="-122"/>
                <a:ea typeface="仿宋" panose="02010609060101010101" charset="-122"/>
                <a:cs typeface="仿宋" panose="02010609060101010101" charset="-122"/>
              </a:rPr>
              <a:t>与</a:t>
            </a:r>
            <a:r>
              <a:rPr lang="en-US" altLang="zh-CN" dirty="0" smtClean="0">
                <a:latin typeface="仿宋" panose="02010609060101010101" charset="-122"/>
                <a:ea typeface="仿宋" panose="02010609060101010101" charset="-122"/>
                <a:cs typeface="仿宋" panose="02010609060101010101" charset="-122"/>
              </a:rPr>
              <a:t>AD</a:t>
            </a:r>
            <a:r>
              <a:rPr lang="zh-CN" altLang="en-US" dirty="0" smtClean="0">
                <a:latin typeface="仿宋" panose="02010609060101010101" charset="-122"/>
                <a:ea typeface="仿宋" panose="02010609060101010101" charset="-122"/>
                <a:cs typeface="仿宋" panose="02010609060101010101" charset="-122"/>
              </a:rPr>
              <a:t>集成</a:t>
            </a:r>
            <a:endParaRPr lang="en-US" altLang="zh-CN" dirty="0" smtClean="0">
              <a:latin typeface="仿宋" panose="02010609060101010101" charset="-122"/>
              <a:ea typeface="仿宋" panose="02010609060101010101" charset="-122"/>
              <a:cs typeface="仿宋" panose="02010609060101010101" charset="-122"/>
            </a:endParaRPr>
          </a:p>
          <a:p>
            <a:pPr marL="285750" indent="-285750">
              <a:buFont typeface="Arial" panose="020B0604020202020204" pitchFamily="34" charset="0"/>
              <a:buChar char="•"/>
            </a:pPr>
            <a:endParaRPr lang="zh-CN" altLang="en-US" dirty="0">
              <a:latin typeface="仿宋" panose="02010609060101010101" charset="-122"/>
              <a:ea typeface="仿宋" panose="02010609060101010101" charset="-122"/>
              <a:cs typeface="仿宋" panose="02010609060101010101" charset="-122"/>
            </a:endParaRPr>
          </a:p>
        </p:txBody>
      </p:sp>
      <p:graphicFrame>
        <p:nvGraphicFramePr>
          <p:cNvPr id="4" name="表格 3"/>
          <p:cNvGraphicFramePr>
            <a:graphicFrameLocks noGrp="1"/>
          </p:cNvGraphicFramePr>
          <p:nvPr/>
        </p:nvGraphicFramePr>
        <p:xfrm>
          <a:off x="4536712" y="1507895"/>
          <a:ext cx="7021196" cy="4863853"/>
        </p:xfrm>
        <a:graphic>
          <a:graphicData uri="http://schemas.openxmlformats.org/drawingml/2006/table">
            <a:tbl>
              <a:tblPr firstRow="1" firstCol="1" bandRow="1">
                <a:tableStyleId>{5C22544A-7EE6-4342-B048-85BDC9FD1C3A}</a:tableStyleId>
              </a:tblPr>
              <a:tblGrid>
                <a:gridCol w="1473982"/>
                <a:gridCol w="5547214"/>
              </a:tblGrid>
              <a:tr h="231890">
                <a:tc>
                  <a:txBody>
                    <a:bodyPr/>
                    <a:lstStyle/>
                    <a:p>
                      <a:pPr algn="ctr">
                        <a:lnSpc>
                          <a:spcPct val="120000"/>
                        </a:lnSpc>
                        <a:spcAft>
                          <a:spcPts val="700"/>
                        </a:spcAft>
                      </a:pPr>
                      <a:r>
                        <a:rPr lang="zh-CN" sz="1400" dirty="0">
                          <a:effectLst/>
                          <a:latin typeface="仿宋" panose="02010609060101010101" charset="-122"/>
                          <a:ea typeface="仿宋" panose="02010609060101010101" charset="-122"/>
                        </a:rPr>
                        <a:t>角色</a:t>
                      </a:r>
                      <a:endParaRPr lang="zh-CN" sz="1400" dirty="0">
                        <a:effectLst/>
                        <a:latin typeface="仿宋" panose="02010609060101010101" charset="-122"/>
                        <a:ea typeface="仿宋" panose="02010609060101010101" charset="-122"/>
                        <a:cs typeface="Calibri" panose="020F0502020204030204" charset="0"/>
                      </a:endParaRPr>
                    </a:p>
                  </a:txBody>
                  <a:tcPr marL="68580" marR="68580" marT="0" marB="0"/>
                </a:tc>
                <a:tc>
                  <a:txBody>
                    <a:bodyPr/>
                    <a:lstStyle/>
                    <a:p>
                      <a:pPr algn="ctr">
                        <a:lnSpc>
                          <a:spcPct val="120000"/>
                        </a:lnSpc>
                        <a:spcAft>
                          <a:spcPts val="700"/>
                        </a:spcAft>
                      </a:pPr>
                      <a:r>
                        <a:rPr lang="zh-CN" sz="1400">
                          <a:effectLst/>
                          <a:latin typeface="仿宋" panose="02010609060101010101" charset="-122"/>
                          <a:ea typeface="仿宋" panose="02010609060101010101" charset="-122"/>
                        </a:rPr>
                        <a:t>权限</a:t>
                      </a:r>
                      <a:endParaRPr lang="zh-CN" sz="1400">
                        <a:effectLst/>
                        <a:latin typeface="仿宋" panose="02010609060101010101" charset="-122"/>
                        <a:ea typeface="仿宋" panose="02010609060101010101"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latin typeface="仿宋" panose="02010609060101010101" charset="-122"/>
                          <a:ea typeface="仿宋" panose="02010609060101010101" charset="-122"/>
                        </a:rPr>
                        <a:t>Anonymous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rPr>
                        <a:t>默认被给与的权限，如果在创建用户的时候不指定任何角色，即为此权限，只能登录和查看自己的账户信息</a:t>
                      </a:r>
                      <a:endParaRPr lang="zh-CN" sz="1400" dirty="0">
                        <a:effectLst/>
                        <a:latin typeface="仿宋" panose="02010609060101010101" charset="-122"/>
                        <a:ea typeface="仿宋" panose="02010609060101010101" charset="-122"/>
                        <a:cs typeface="Calibri" panose="020F0502020204030204" charset="0"/>
                      </a:endParaRPr>
                    </a:p>
                  </a:txBody>
                  <a:tcPr marL="68580" marR="68580" marT="0" marB="0"/>
                </a:tc>
              </a:tr>
              <a:tr h="129030">
                <a:tc>
                  <a:txBody>
                    <a:bodyPr/>
                    <a:lstStyle/>
                    <a:p>
                      <a:pPr>
                        <a:lnSpc>
                          <a:spcPct val="120000"/>
                        </a:lnSpc>
                        <a:spcAft>
                          <a:spcPts val="700"/>
                        </a:spcAft>
                      </a:pPr>
                      <a:r>
                        <a:rPr lang="en-US" sz="1400">
                          <a:effectLst/>
                          <a:latin typeface="仿宋" panose="02010609060101010101" charset="-122"/>
                          <a:ea typeface="仿宋" panose="02010609060101010101" charset="-122"/>
                        </a:rPr>
                        <a:t>Discovery manager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cs typeface="仿宋" panose="02010609060101010101" charset="-122"/>
                        </a:rPr>
                        <a:t>查看，部署，编辑和销毁通过</a:t>
                      </a:r>
                      <a:r>
                        <a:rPr lang="en-US" sz="1400" dirty="0" err="1">
                          <a:effectLst/>
                          <a:latin typeface="仿宋" panose="02010609060101010101" charset="-122"/>
                          <a:ea typeface="仿宋" panose="02010609060101010101" charset="-122"/>
                          <a:cs typeface="仿宋" panose="02010609060101010101" charset="-122"/>
                        </a:rPr>
                        <a:t>Disvovery</a:t>
                      </a:r>
                      <a:r>
                        <a:rPr lang="zh-CN" sz="1400" dirty="0">
                          <a:effectLst/>
                          <a:latin typeface="仿宋" panose="02010609060101010101" charset="-122"/>
                          <a:ea typeface="仿宋" panose="02010609060101010101" charset="-122"/>
                          <a:cs typeface="仿宋" panose="02010609060101010101" charset="-122"/>
                        </a:rPr>
                        <a:t>功能找到的服务器，并且可以管理</a:t>
                      </a:r>
                      <a:r>
                        <a:rPr lang="en-US" sz="1400" dirty="0">
                          <a:effectLst/>
                          <a:latin typeface="仿宋" panose="02010609060101010101" charset="-122"/>
                          <a:ea typeface="仿宋" panose="02010609060101010101" charset="-122"/>
                          <a:cs typeface="仿宋" panose="02010609060101010101" charset="-122"/>
                        </a:rPr>
                        <a:t>Discovery</a:t>
                      </a:r>
                      <a:r>
                        <a:rPr lang="zh-CN" sz="1400" dirty="0">
                          <a:effectLst/>
                          <a:latin typeface="仿宋" panose="02010609060101010101" charset="-122"/>
                          <a:ea typeface="仿宋" panose="02010609060101010101" charset="-122"/>
                          <a:cs typeface="仿宋" panose="02010609060101010101" charset="-122"/>
                        </a:rPr>
                        <a:t>的策略</a:t>
                      </a:r>
                      <a:endParaRPr lang="zh-CN" sz="1400" dirty="0">
                        <a:effectLst/>
                        <a:latin typeface="仿宋" panose="02010609060101010101" charset="-122"/>
                        <a:ea typeface="仿宋" panose="02010609060101010101" charset="-122"/>
                        <a:cs typeface="仿宋" panose="02010609060101010101" charset="-122"/>
                      </a:endParaRPr>
                    </a:p>
                  </a:txBody>
                  <a:tcPr marL="68580" marR="68580" marT="0" marB="0"/>
                </a:tc>
              </a:tr>
              <a:tr h="0">
                <a:tc>
                  <a:txBody>
                    <a:bodyPr/>
                    <a:lstStyle/>
                    <a:p>
                      <a:pPr>
                        <a:lnSpc>
                          <a:spcPct val="120000"/>
                        </a:lnSpc>
                        <a:spcAft>
                          <a:spcPts val="700"/>
                        </a:spcAft>
                      </a:pPr>
                      <a:r>
                        <a:rPr lang="en-US" sz="1400">
                          <a:effectLst/>
                          <a:latin typeface="仿宋" panose="02010609060101010101" charset="-122"/>
                          <a:ea typeface="仿宋" panose="02010609060101010101" charset="-122"/>
                        </a:rPr>
                        <a:t>Discovery reader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cs typeface="仿宋" panose="02010609060101010101" charset="-122"/>
                        </a:rPr>
                        <a:t>只能查看被</a:t>
                      </a:r>
                      <a:r>
                        <a:rPr lang="en-US" sz="1400" dirty="0">
                          <a:effectLst/>
                          <a:latin typeface="仿宋" panose="02010609060101010101" charset="-122"/>
                          <a:ea typeface="仿宋" panose="02010609060101010101" charset="-122"/>
                          <a:cs typeface="仿宋" panose="02010609060101010101" charset="-122"/>
                        </a:rPr>
                        <a:t>Discovery</a:t>
                      </a:r>
                      <a:r>
                        <a:rPr lang="zh-CN" sz="1400" dirty="0">
                          <a:effectLst/>
                          <a:latin typeface="仿宋" panose="02010609060101010101" charset="-122"/>
                          <a:ea typeface="仿宋" panose="02010609060101010101" charset="-122"/>
                          <a:cs typeface="仿宋" panose="02010609060101010101" charset="-122"/>
                        </a:rPr>
                        <a:t>功能发现的主机以及查看</a:t>
                      </a:r>
                      <a:r>
                        <a:rPr lang="en-US" sz="1400" dirty="0">
                          <a:effectLst/>
                          <a:latin typeface="仿宋" panose="02010609060101010101" charset="-122"/>
                          <a:ea typeface="仿宋" panose="02010609060101010101" charset="-122"/>
                          <a:cs typeface="仿宋" panose="02010609060101010101" charset="-122"/>
                        </a:rPr>
                        <a:t>Discovery</a:t>
                      </a:r>
                      <a:r>
                        <a:rPr lang="zh-CN" sz="1400" dirty="0">
                          <a:effectLst/>
                          <a:latin typeface="仿宋" panose="02010609060101010101" charset="-122"/>
                          <a:ea typeface="仿宋" panose="02010609060101010101" charset="-122"/>
                          <a:cs typeface="仿宋" panose="02010609060101010101" charset="-122"/>
                        </a:rPr>
                        <a:t>的策略</a:t>
                      </a:r>
                      <a:endParaRPr lang="zh-CN" sz="1400" dirty="0">
                        <a:effectLst/>
                        <a:latin typeface="仿宋" panose="02010609060101010101" charset="-122"/>
                        <a:ea typeface="仿宋" panose="02010609060101010101" charset="-122"/>
                        <a:cs typeface="仿宋" panose="02010609060101010101" charset="-122"/>
                      </a:endParaRPr>
                    </a:p>
                  </a:txBody>
                  <a:tcPr marL="68580" marR="68580" marT="0" marB="0"/>
                </a:tc>
              </a:tr>
              <a:tr h="0">
                <a:tc>
                  <a:txBody>
                    <a:bodyPr/>
                    <a:lstStyle/>
                    <a:p>
                      <a:pPr>
                        <a:lnSpc>
                          <a:spcPct val="120000"/>
                        </a:lnSpc>
                        <a:spcAft>
                          <a:spcPts val="700"/>
                        </a:spcAft>
                      </a:pPr>
                      <a:r>
                        <a:rPr lang="en-US" sz="1400">
                          <a:effectLst/>
                          <a:latin typeface="仿宋" panose="02010609060101010101" charset="-122"/>
                          <a:ea typeface="仿宋" panose="02010609060101010101" charset="-122"/>
                        </a:rPr>
                        <a:t>Boot disk access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cs typeface="仿宋" panose="02010609060101010101" charset="-122"/>
                        </a:rPr>
                        <a:t>下载</a:t>
                      </a:r>
                      <a:r>
                        <a:rPr lang="en-US" sz="1400" dirty="0">
                          <a:effectLst/>
                          <a:latin typeface="仿宋" panose="02010609060101010101" charset="-122"/>
                          <a:ea typeface="仿宋" panose="02010609060101010101" charset="-122"/>
                          <a:cs typeface="仿宋" panose="02010609060101010101" charset="-122"/>
                        </a:rPr>
                        <a:t>Boot ISO</a:t>
                      </a:r>
                      <a:endParaRPr lang="zh-CN" sz="1400" dirty="0">
                        <a:effectLst/>
                        <a:latin typeface="仿宋" panose="02010609060101010101" charset="-122"/>
                        <a:ea typeface="仿宋" panose="02010609060101010101" charset="-122"/>
                        <a:cs typeface="仿宋" panose="02010609060101010101" charset="-122"/>
                      </a:endParaRPr>
                    </a:p>
                  </a:txBody>
                  <a:tcPr marL="68580" marR="68580" marT="0" marB="0"/>
                </a:tc>
              </a:tr>
              <a:tr h="117191">
                <a:tc>
                  <a:txBody>
                    <a:bodyPr/>
                    <a:lstStyle/>
                    <a:p>
                      <a:pPr>
                        <a:lnSpc>
                          <a:spcPct val="120000"/>
                        </a:lnSpc>
                        <a:spcAft>
                          <a:spcPts val="700"/>
                        </a:spcAft>
                      </a:pPr>
                      <a:r>
                        <a:rPr lang="en-US" sz="1400">
                          <a:effectLst/>
                          <a:latin typeface="仿宋" panose="02010609060101010101" charset="-122"/>
                          <a:ea typeface="仿宋" panose="02010609060101010101" charset="-122"/>
                        </a:rPr>
                        <a:t>Red Hat Access Logs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cs typeface="仿宋" panose="02010609060101010101" charset="-122"/>
                        </a:rPr>
                        <a:t>有权限查看</a:t>
                      </a:r>
                      <a:r>
                        <a:rPr lang="en-US" sz="1400" dirty="0">
                          <a:effectLst/>
                          <a:latin typeface="仿宋" panose="02010609060101010101" charset="-122"/>
                          <a:ea typeface="仿宋" panose="02010609060101010101" charset="-122"/>
                          <a:cs typeface="仿宋" panose="02010609060101010101" charset="-122"/>
                        </a:rPr>
                        <a:t>Satellite</a:t>
                      </a:r>
                      <a:r>
                        <a:rPr lang="zh-CN" sz="1400" dirty="0">
                          <a:effectLst/>
                          <a:latin typeface="仿宋" panose="02010609060101010101" charset="-122"/>
                          <a:ea typeface="仿宋" panose="02010609060101010101" charset="-122"/>
                          <a:cs typeface="仿宋" panose="02010609060101010101" charset="-122"/>
                        </a:rPr>
                        <a:t>的日志查看器和浏览日志</a:t>
                      </a:r>
                      <a:endParaRPr lang="zh-CN" sz="1400" dirty="0">
                        <a:effectLst/>
                        <a:latin typeface="仿宋" panose="02010609060101010101" charset="-122"/>
                        <a:ea typeface="仿宋" panose="02010609060101010101" charset="-122"/>
                        <a:cs typeface="仿宋" panose="02010609060101010101" charset="-122"/>
                      </a:endParaRPr>
                    </a:p>
                  </a:txBody>
                  <a:tcPr marL="68580" marR="68580" marT="0" marB="0"/>
                </a:tc>
              </a:tr>
              <a:tr h="0">
                <a:tc>
                  <a:txBody>
                    <a:bodyPr/>
                    <a:lstStyle/>
                    <a:p>
                      <a:pPr>
                        <a:lnSpc>
                          <a:spcPct val="120000"/>
                        </a:lnSpc>
                        <a:spcAft>
                          <a:spcPts val="700"/>
                        </a:spcAft>
                      </a:pPr>
                      <a:r>
                        <a:rPr lang="en-US" sz="1400">
                          <a:effectLst/>
                          <a:latin typeface="仿宋" panose="02010609060101010101" charset="-122"/>
                          <a:ea typeface="仿宋" panose="02010609060101010101" charset="-122"/>
                        </a:rPr>
                        <a:t>Manager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rPr>
                        <a:t>能过做大部分的管理工作</a:t>
                      </a:r>
                      <a:endParaRPr lang="zh-CN" sz="1400" dirty="0">
                        <a:effectLst/>
                        <a:latin typeface="仿宋" panose="02010609060101010101" charset="-122"/>
                        <a:ea typeface="仿宋" panose="02010609060101010101" charset="-122"/>
                        <a:cs typeface="Calibri" panose="020F0502020204030204" charset="0"/>
                      </a:endParaRPr>
                    </a:p>
                  </a:txBody>
                  <a:tcPr marL="68580" marR="68580" marT="0" marB="0"/>
                </a:tc>
              </a:tr>
              <a:tr h="160688">
                <a:tc>
                  <a:txBody>
                    <a:bodyPr/>
                    <a:lstStyle/>
                    <a:p>
                      <a:pPr>
                        <a:lnSpc>
                          <a:spcPct val="120000"/>
                        </a:lnSpc>
                        <a:spcAft>
                          <a:spcPts val="700"/>
                        </a:spcAft>
                      </a:pPr>
                      <a:r>
                        <a:rPr lang="en-US" sz="1400">
                          <a:effectLst/>
                          <a:latin typeface="仿宋" panose="02010609060101010101" charset="-122"/>
                          <a:ea typeface="仿宋" panose="02010609060101010101" charset="-122"/>
                        </a:rPr>
                        <a:t>Edit partition tables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rPr>
                        <a:t>可以编辑分区表</a:t>
                      </a:r>
                      <a:endParaRPr lang="zh-CN" sz="1400" dirty="0">
                        <a:effectLst/>
                        <a:latin typeface="仿宋" panose="02010609060101010101" charset="-122"/>
                        <a:ea typeface="仿宋" panose="02010609060101010101"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latin typeface="仿宋" panose="02010609060101010101" charset="-122"/>
                          <a:ea typeface="仿宋" panose="02010609060101010101" charset="-122"/>
                        </a:rPr>
                        <a:t>View hosts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rPr>
                        <a:t>可以查看主机状态</a:t>
                      </a:r>
                      <a:endParaRPr lang="zh-CN" sz="1400" dirty="0">
                        <a:effectLst/>
                        <a:latin typeface="仿宋" panose="02010609060101010101" charset="-122"/>
                        <a:ea typeface="仿宋" panose="02010609060101010101"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latin typeface="仿宋" panose="02010609060101010101" charset="-122"/>
                          <a:ea typeface="仿宋" panose="02010609060101010101" charset="-122"/>
                        </a:rPr>
                        <a:t>Edit hosts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rPr>
                        <a:t>可以编辑主机状态</a:t>
                      </a:r>
                      <a:endParaRPr lang="zh-CN" sz="1400" dirty="0">
                        <a:effectLst/>
                        <a:latin typeface="仿宋" panose="02010609060101010101" charset="-122"/>
                        <a:ea typeface="仿宋" panose="02010609060101010101" charset="-122"/>
                        <a:cs typeface="Calibri" panose="020F0502020204030204" charset="0"/>
                      </a:endParaRPr>
                    </a:p>
                  </a:txBody>
                  <a:tcPr marL="68580" marR="68580" marT="0" marB="0"/>
                </a:tc>
              </a:tr>
              <a:tr h="0">
                <a:tc>
                  <a:txBody>
                    <a:bodyPr/>
                    <a:lstStyle/>
                    <a:p>
                      <a:pPr>
                        <a:lnSpc>
                          <a:spcPct val="120000"/>
                        </a:lnSpc>
                        <a:spcAft>
                          <a:spcPts val="700"/>
                        </a:spcAft>
                      </a:pPr>
                      <a:r>
                        <a:rPr lang="en-US" sz="1400">
                          <a:effectLst/>
                          <a:latin typeface="仿宋" panose="02010609060101010101" charset="-122"/>
                          <a:ea typeface="仿宋" panose="02010609060101010101" charset="-122"/>
                        </a:rPr>
                        <a:t>Viewer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cs typeface="仿宋" panose="02010609060101010101" charset="-122"/>
                        </a:rPr>
                        <a:t>与</a:t>
                      </a:r>
                      <a:r>
                        <a:rPr lang="en-US" sz="1400" dirty="0">
                          <a:effectLst/>
                          <a:latin typeface="仿宋" panose="02010609060101010101" charset="-122"/>
                          <a:ea typeface="仿宋" panose="02010609060101010101" charset="-122"/>
                          <a:cs typeface="仿宋" panose="02010609060101010101" charset="-122"/>
                        </a:rPr>
                        <a:t>Manager</a:t>
                      </a:r>
                      <a:r>
                        <a:rPr lang="zh-CN" sz="1400" dirty="0">
                          <a:effectLst/>
                          <a:latin typeface="仿宋" panose="02010609060101010101" charset="-122"/>
                          <a:ea typeface="仿宋" panose="02010609060101010101" charset="-122"/>
                          <a:cs typeface="仿宋" panose="02010609060101010101" charset="-122"/>
                        </a:rPr>
                        <a:t>对应，所不同的是只能查看</a:t>
                      </a:r>
                      <a:endParaRPr lang="zh-CN" sz="1400" dirty="0">
                        <a:effectLst/>
                        <a:latin typeface="仿宋" panose="02010609060101010101" charset="-122"/>
                        <a:ea typeface="仿宋" panose="02010609060101010101" charset="-122"/>
                        <a:cs typeface="仿宋" panose="02010609060101010101" charset="-122"/>
                      </a:endParaRPr>
                    </a:p>
                  </a:txBody>
                  <a:tcPr marL="68580" marR="68580" marT="0" marB="0"/>
                </a:tc>
              </a:tr>
              <a:tr h="0">
                <a:tc>
                  <a:txBody>
                    <a:bodyPr/>
                    <a:lstStyle/>
                    <a:p>
                      <a:pPr>
                        <a:lnSpc>
                          <a:spcPct val="120000"/>
                        </a:lnSpc>
                        <a:spcAft>
                          <a:spcPts val="700"/>
                        </a:spcAft>
                      </a:pPr>
                      <a:r>
                        <a:rPr lang="en-US" sz="1400" dirty="0">
                          <a:effectLst/>
                          <a:latin typeface="仿宋" panose="02010609060101010101" charset="-122"/>
                          <a:ea typeface="仿宋" panose="02010609060101010101" charset="-122"/>
                        </a:rPr>
                        <a:t>Site manager </a:t>
                      </a:r>
                      <a:endParaRPr lang="en-US" sz="1400" dirty="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en-US" sz="1400" dirty="0">
                          <a:effectLst/>
                          <a:latin typeface="仿宋" panose="02010609060101010101" charset="-122"/>
                          <a:ea typeface="仿宋" panose="02010609060101010101" charset="-122"/>
                          <a:cs typeface="仿宋" panose="02010609060101010101" charset="-122"/>
                        </a:rPr>
                        <a:t>Manager</a:t>
                      </a:r>
                      <a:r>
                        <a:rPr lang="zh-CN" sz="1400" dirty="0">
                          <a:effectLst/>
                          <a:latin typeface="仿宋" panose="02010609060101010101" charset="-122"/>
                          <a:ea typeface="仿宋" panose="02010609060101010101" charset="-122"/>
                          <a:cs typeface="仿宋" panose="02010609060101010101" charset="-122"/>
                        </a:rPr>
                        <a:t>角色的约束版本</a:t>
                      </a:r>
                      <a:endParaRPr lang="zh-CN" sz="1400" dirty="0">
                        <a:effectLst/>
                        <a:latin typeface="仿宋" panose="02010609060101010101" charset="-122"/>
                        <a:ea typeface="仿宋" panose="02010609060101010101" charset="-122"/>
                        <a:cs typeface="仿宋" panose="02010609060101010101" charset="-122"/>
                      </a:endParaRPr>
                    </a:p>
                  </a:txBody>
                  <a:tcPr marL="68580" marR="68580" marT="0" marB="0"/>
                </a:tc>
              </a:tr>
              <a:tr h="231478">
                <a:tc>
                  <a:txBody>
                    <a:bodyPr/>
                    <a:lstStyle/>
                    <a:p>
                      <a:pPr>
                        <a:lnSpc>
                          <a:spcPct val="120000"/>
                        </a:lnSpc>
                        <a:spcAft>
                          <a:spcPts val="700"/>
                        </a:spcAft>
                      </a:pPr>
                      <a:r>
                        <a:rPr lang="en-US" sz="1400">
                          <a:effectLst/>
                          <a:latin typeface="仿宋" panose="02010609060101010101" charset="-122"/>
                          <a:ea typeface="仿宋" panose="02010609060101010101" charset="-122"/>
                        </a:rPr>
                        <a:t>Tasks manager </a:t>
                      </a:r>
                      <a:endParaRPr lang="en-US" sz="140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cs typeface="仿宋" panose="02010609060101010101" charset="-122"/>
                        </a:rPr>
                        <a:t>可以查看和编辑</a:t>
                      </a:r>
                      <a:r>
                        <a:rPr lang="en-US" sz="1400" dirty="0">
                          <a:effectLst/>
                          <a:latin typeface="仿宋" panose="02010609060101010101" charset="-122"/>
                          <a:ea typeface="仿宋" panose="02010609060101010101" charset="-122"/>
                          <a:cs typeface="仿宋" panose="02010609060101010101" charset="-122"/>
                        </a:rPr>
                        <a:t>Satellite</a:t>
                      </a:r>
                      <a:r>
                        <a:rPr lang="zh-CN" sz="1400" dirty="0">
                          <a:effectLst/>
                          <a:latin typeface="仿宋" panose="02010609060101010101" charset="-122"/>
                          <a:ea typeface="仿宋" panose="02010609060101010101" charset="-122"/>
                          <a:cs typeface="仿宋" panose="02010609060101010101" charset="-122"/>
                        </a:rPr>
                        <a:t>的</a:t>
                      </a:r>
                      <a:r>
                        <a:rPr lang="en-US" sz="1400" dirty="0">
                          <a:effectLst/>
                          <a:latin typeface="仿宋" panose="02010609060101010101" charset="-122"/>
                          <a:ea typeface="仿宋" panose="02010609060101010101" charset="-122"/>
                          <a:cs typeface="仿宋" panose="02010609060101010101" charset="-122"/>
                        </a:rPr>
                        <a:t>task</a:t>
                      </a:r>
                      <a:endParaRPr lang="zh-CN" sz="1400" dirty="0">
                        <a:effectLst/>
                        <a:latin typeface="仿宋" panose="02010609060101010101" charset="-122"/>
                        <a:ea typeface="仿宋" panose="02010609060101010101" charset="-122"/>
                        <a:cs typeface="仿宋" panose="02010609060101010101" charset="-122"/>
                      </a:endParaRPr>
                    </a:p>
                  </a:txBody>
                  <a:tcPr marL="68580" marR="68580" marT="0" marB="0"/>
                </a:tc>
              </a:tr>
              <a:tr h="231478">
                <a:tc>
                  <a:txBody>
                    <a:bodyPr/>
                    <a:lstStyle/>
                    <a:p>
                      <a:pPr>
                        <a:lnSpc>
                          <a:spcPct val="120000"/>
                        </a:lnSpc>
                        <a:spcAft>
                          <a:spcPts val="700"/>
                        </a:spcAft>
                      </a:pPr>
                      <a:r>
                        <a:rPr lang="en-US" sz="1400" dirty="0">
                          <a:effectLst/>
                          <a:latin typeface="仿宋" panose="02010609060101010101" charset="-122"/>
                          <a:ea typeface="仿宋" panose="02010609060101010101" charset="-122"/>
                        </a:rPr>
                        <a:t>Tasks reader </a:t>
                      </a:r>
                      <a:endParaRPr lang="en-US" sz="1400" dirty="0">
                        <a:effectLst/>
                        <a:latin typeface="仿宋" panose="02010609060101010101" charset="-122"/>
                        <a:ea typeface="仿宋" panose="02010609060101010101" charset="-122"/>
                        <a:cs typeface="Calibri" panose="020F0502020204030204" charset="0"/>
                      </a:endParaRPr>
                    </a:p>
                  </a:txBody>
                  <a:tcPr marL="68580" marR="68580" marT="0" marB="0" anchor="ctr"/>
                </a:tc>
                <a:tc>
                  <a:txBody>
                    <a:bodyPr/>
                    <a:lstStyle/>
                    <a:p>
                      <a:pPr>
                        <a:lnSpc>
                          <a:spcPct val="120000"/>
                        </a:lnSpc>
                        <a:spcAft>
                          <a:spcPts val="700"/>
                        </a:spcAft>
                      </a:pPr>
                      <a:r>
                        <a:rPr lang="zh-CN" sz="1400" dirty="0">
                          <a:effectLst/>
                          <a:latin typeface="仿宋" panose="02010609060101010101" charset="-122"/>
                          <a:ea typeface="仿宋" panose="02010609060101010101" charset="-122"/>
                          <a:cs typeface="仿宋" panose="02010609060101010101" charset="-122"/>
                        </a:rPr>
                        <a:t>只能查看</a:t>
                      </a:r>
                      <a:r>
                        <a:rPr lang="en-US" sz="1400" dirty="0">
                          <a:effectLst/>
                          <a:latin typeface="仿宋" panose="02010609060101010101" charset="-122"/>
                          <a:ea typeface="仿宋" panose="02010609060101010101" charset="-122"/>
                          <a:cs typeface="仿宋" panose="02010609060101010101" charset="-122"/>
                        </a:rPr>
                        <a:t>Satellite</a:t>
                      </a:r>
                      <a:r>
                        <a:rPr lang="zh-CN" sz="1400" dirty="0">
                          <a:effectLst/>
                          <a:latin typeface="仿宋" panose="02010609060101010101" charset="-122"/>
                          <a:ea typeface="仿宋" panose="02010609060101010101" charset="-122"/>
                          <a:cs typeface="仿宋" panose="02010609060101010101" charset="-122"/>
                        </a:rPr>
                        <a:t>的</a:t>
                      </a:r>
                      <a:r>
                        <a:rPr lang="en-US" sz="1400" dirty="0">
                          <a:effectLst/>
                          <a:latin typeface="仿宋" panose="02010609060101010101" charset="-122"/>
                          <a:ea typeface="仿宋" panose="02010609060101010101" charset="-122"/>
                          <a:cs typeface="仿宋" panose="02010609060101010101" charset="-122"/>
                        </a:rPr>
                        <a:t>task</a:t>
                      </a:r>
                      <a:endParaRPr lang="zh-CN" sz="1400" dirty="0">
                        <a:effectLst/>
                        <a:latin typeface="仿宋" panose="02010609060101010101" charset="-122"/>
                        <a:ea typeface="仿宋" panose="02010609060101010101" charset="-122"/>
                        <a:cs typeface="仿宋" panose="02010609060101010101" charset="-122"/>
                      </a:endParaRPr>
                    </a:p>
                  </a:txBody>
                  <a:tcPr marL="68580" marR="68580" marT="0" marB="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仿宋" panose="02010609060101010101" charset="-122"/>
                <a:ea typeface="仿宋" panose="02010609060101010101" charset="-122"/>
              </a:rPr>
              <a:t>支持分级管理，理论没有被管服务器数量限制</a:t>
            </a:r>
            <a:endParaRPr lang="zh-CN" altLang="en-US">
              <a:latin typeface="仿宋" panose="02010609060101010101" charset="-122"/>
              <a:ea typeface="仿宋" panose="02010609060101010101" charset="-122"/>
            </a:endParaRPr>
          </a:p>
        </p:txBody>
      </p:sp>
      <p:pic>
        <p:nvPicPr>
          <p:cNvPr id="4" name="内容占位符 3"/>
          <p:cNvPicPr>
            <a:picLocks noChangeAspect="1"/>
          </p:cNvPicPr>
          <p:nvPr>
            <p:ph idx="1"/>
          </p:nvPr>
        </p:nvPicPr>
        <p:blipFill>
          <a:blip r:embed="rId1"/>
          <a:stretch>
            <a:fillRect/>
          </a:stretch>
        </p:blipFill>
        <p:spPr>
          <a:xfrm>
            <a:off x="6094095" y="2011680"/>
            <a:ext cx="5923915" cy="3741420"/>
          </a:xfrm>
          <a:prstGeom prst="rect">
            <a:avLst/>
          </a:prstGeom>
        </p:spPr>
      </p:pic>
      <p:pic>
        <p:nvPicPr>
          <p:cNvPr id="3" name="图片 2" descr="1"/>
          <p:cNvPicPr>
            <a:picLocks noChangeAspect="1"/>
          </p:cNvPicPr>
          <p:nvPr/>
        </p:nvPicPr>
        <p:blipFill>
          <a:blip r:embed="rId2"/>
          <a:stretch>
            <a:fillRect/>
          </a:stretch>
        </p:blipFill>
        <p:spPr>
          <a:xfrm>
            <a:off x="528320" y="1616075"/>
            <a:ext cx="4679315" cy="45332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仿宋" panose="02010609060101010101" charset="-122"/>
                <a:ea typeface="仿宋" panose="02010609060101010101" charset="-122"/>
              </a:rPr>
              <a:t>议程</a:t>
            </a:r>
            <a:endParaRPr lang="zh-CN" altLang="en-US">
              <a:latin typeface="仿宋" panose="02010609060101010101" charset="-122"/>
              <a:ea typeface="仿宋" panose="02010609060101010101" charset="-122"/>
            </a:endParaRPr>
          </a:p>
        </p:txBody>
      </p:sp>
      <p:sp>
        <p:nvSpPr>
          <p:cNvPr id="3" name="内容占位符 2"/>
          <p:cNvSpPr>
            <a:spLocks noGrp="1"/>
          </p:cNvSpPr>
          <p:nvPr>
            <p:ph idx="1"/>
          </p:nvPr>
        </p:nvSpPr>
        <p:spPr/>
        <p:txBody>
          <a:bodyPr>
            <a:normAutofit fontScale="90000" lnSpcReduction="20000"/>
          </a:bodyPr>
          <a:p>
            <a:pPr marL="285750" indent="-285750">
              <a:buFont typeface="Arial" panose="020B0604020202020204" pitchFamily="34" charset="0"/>
              <a:buChar char="•"/>
            </a:pPr>
            <a:r>
              <a:rPr lang="zh-CN" altLang="en-US" sz="2800">
                <a:latin typeface="仿宋" panose="02010609060101010101" charset="-122"/>
                <a:ea typeface="仿宋" panose="02010609060101010101" charset="-122"/>
              </a:rPr>
              <a:t>在安全领域红帽能做什么</a:t>
            </a:r>
            <a:endParaRPr lang="zh-CN" altLang="en-US" sz="2800">
              <a:latin typeface="仿宋" panose="02010609060101010101" charset="-122"/>
              <a:ea typeface="仿宋" panose="02010609060101010101" charset="-122"/>
            </a:endParaRPr>
          </a:p>
          <a:p>
            <a:pPr marL="285750" indent="-285750">
              <a:buFont typeface="Arial" panose="020B0604020202020204" pitchFamily="34" charset="0"/>
              <a:buChar char="•"/>
            </a:pPr>
            <a:r>
              <a:rPr lang="zh-CN" altLang="en-US" sz="2800">
                <a:latin typeface="仿宋" panose="02010609060101010101" charset="-122"/>
                <a:ea typeface="仿宋" panose="02010609060101010101" charset="-122"/>
              </a:rPr>
              <a:t>红帽在补丁升级管理方面的策略、</a:t>
            </a:r>
            <a:r>
              <a:rPr altLang="en-US" sz="2800">
                <a:latin typeface="仿宋" panose="02010609060101010101" charset="-122"/>
                <a:ea typeface="仿宋" panose="02010609060101010101" charset="-122"/>
                <a:sym typeface="+mn-ea"/>
              </a:rPr>
              <a:t>方法和</a:t>
            </a:r>
            <a:r>
              <a:rPr lang="zh-CN" altLang="en-US" sz="2800">
                <a:latin typeface="仿宋" panose="02010609060101010101" charset="-122"/>
                <a:ea typeface="仿宋" panose="02010609060101010101" charset="-122"/>
              </a:rPr>
              <a:t>工具</a:t>
            </a:r>
            <a:endParaRPr lang="zh-CN" altLang="en-US" sz="2800">
              <a:latin typeface="仿宋" panose="02010609060101010101" charset="-122"/>
              <a:ea typeface="仿宋" panose="02010609060101010101" charset="-122"/>
            </a:endParaRPr>
          </a:p>
          <a:p>
            <a:pPr marL="742950" lvl="1" indent="-285750">
              <a:buFont typeface="Arial" panose="020B0604020202020204" pitchFamily="34" charset="0"/>
              <a:buChar char="•"/>
            </a:pPr>
            <a:r>
              <a:rPr lang="zh-CN" altLang="en-US" sz="2450">
                <a:latin typeface="仿宋" panose="02010609060101010101" charset="-122"/>
                <a:ea typeface="仿宋" panose="02010609060101010101" charset="-122"/>
              </a:rPr>
              <a:t>红帽卫星服务器（</a:t>
            </a:r>
            <a:r>
              <a:rPr lang="en-US" altLang="zh-CN" sz="2450">
                <a:latin typeface="仿宋" panose="02010609060101010101" charset="-122"/>
                <a:ea typeface="仿宋" panose="02010609060101010101" charset="-122"/>
              </a:rPr>
              <a:t>Red Hat Satellite</a:t>
            </a:r>
            <a:r>
              <a:rPr lang="zh-CN" altLang="en-US" sz="2450">
                <a:latin typeface="仿宋" panose="02010609060101010101" charset="-122"/>
                <a:ea typeface="仿宋" panose="02010609060101010101" charset="-122"/>
              </a:rPr>
              <a:t>）</a:t>
            </a:r>
            <a:endParaRPr lang="zh-CN" altLang="en-US" sz="2450">
              <a:latin typeface="仿宋" panose="02010609060101010101" charset="-122"/>
              <a:ea typeface="仿宋" panose="02010609060101010101" charset="-122"/>
            </a:endParaRPr>
          </a:p>
          <a:p>
            <a:pPr marL="742950" lvl="1" indent="-285750">
              <a:buFont typeface="Arial" panose="020B0604020202020204" pitchFamily="34" charset="0"/>
              <a:buChar char="•"/>
            </a:pPr>
            <a:r>
              <a:rPr lang="en-US" altLang="zh-CN" sz="2450">
                <a:latin typeface="仿宋" panose="02010609060101010101" charset="-122"/>
                <a:ea typeface="仿宋" panose="02010609060101010101" charset="-122"/>
              </a:rPr>
              <a:t>Ansible/Ansible Tower</a:t>
            </a:r>
            <a:endParaRPr lang="en-US" altLang="zh-CN" sz="2450">
              <a:latin typeface="仿宋" panose="02010609060101010101" charset="-122"/>
              <a:ea typeface="仿宋" panose="02010609060101010101" charset="-122"/>
            </a:endParaRPr>
          </a:p>
          <a:p>
            <a:pPr marL="742950" lvl="1" indent="-285750">
              <a:buFont typeface="Arial" panose="020B0604020202020204" pitchFamily="34" charset="0"/>
              <a:buChar char="•"/>
            </a:pPr>
            <a:r>
              <a:rPr lang="zh-CN" altLang="en-US" sz="2450">
                <a:latin typeface="仿宋" panose="02010609060101010101" charset="-122"/>
                <a:ea typeface="仿宋" panose="02010609060101010101" charset="-122"/>
              </a:rPr>
              <a:t>红帽洞察（</a:t>
            </a:r>
            <a:r>
              <a:rPr lang="en-US" altLang="zh-CN" sz="2450">
                <a:latin typeface="仿宋" panose="02010609060101010101" charset="-122"/>
                <a:ea typeface="仿宋" panose="02010609060101010101" charset="-122"/>
              </a:rPr>
              <a:t>Red Hat Insights</a:t>
            </a:r>
            <a:r>
              <a:rPr lang="zh-CN" altLang="en-US" sz="2450">
                <a:latin typeface="仿宋" panose="02010609060101010101" charset="-122"/>
                <a:ea typeface="仿宋" panose="02010609060101010101" charset="-122"/>
              </a:rPr>
              <a:t>）</a:t>
            </a:r>
            <a:endParaRPr lang="zh-CN" altLang="en-US" sz="2450">
              <a:latin typeface="仿宋" panose="02010609060101010101" charset="-122"/>
              <a:ea typeface="仿宋" panose="02010609060101010101" charset="-122"/>
            </a:endParaRPr>
          </a:p>
          <a:p>
            <a:pPr marL="285750" indent="-285750">
              <a:buFont typeface="Arial" panose="020B0604020202020204" pitchFamily="34" charset="0"/>
              <a:buChar char="•"/>
            </a:pPr>
            <a:r>
              <a:rPr lang="zh-CN" altLang="en-US" sz="2800">
                <a:latin typeface="仿宋" panose="02010609060101010101" charset="-122"/>
                <a:ea typeface="仿宋" panose="02010609060101010101" charset="-122"/>
              </a:rPr>
              <a:t>案例分享</a:t>
            </a:r>
            <a:endParaRPr lang="zh-CN" altLang="en-US" sz="2800">
              <a:latin typeface="仿宋" panose="02010609060101010101" charset="-122"/>
              <a:ea typeface="仿宋" panose="0201060906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604520" y="0"/>
            <a:ext cx="11178540" cy="1209040"/>
          </a:xfrm>
        </p:spPr>
        <p:txBody>
          <a:bodyPr>
            <a:noAutofit/>
          </a:bodyPr>
          <a:p>
            <a:r>
              <a:rPr lang="en-US" altLang="zh-CN">
                <a:latin typeface="仿宋" panose="02010609060101010101" charset="-122"/>
                <a:ea typeface="仿宋" panose="02010609060101010101" charset="-122"/>
              </a:rPr>
              <a:t>Satellite</a:t>
            </a:r>
            <a:r>
              <a:rPr altLang="en-US">
                <a:latin typeface="仿宋" panose="02010609060101010101" charset="-122"/>
                <a:ea typeface="仿宋" panose="02010609060101010101" charset="-122"/>
              </a:rPr>
              <a:t>可以解决补丁升级中的各个环节</a:t>
            </a:r>
            <a:endParaRPr altLang="en-US">
              <a:latin typeface="仿宋" panose="02010609060101010101" charset="-122"/>
              <a:ea typeface="仿宋" panose="02010609060101010101" charset="-122"/>
            </a:endParaRPr>
          </a:p>
        </p:txBody>
      </p:sp>
      <p:sp>
        <p:nvSpPr>
          <p:cNvPr id="4" name="灯片编号占位符 3"/>
          <p:cNvSpPr>
            <a:spLocks noGrp="1"/>
          </p:cNvSpPr>
          <p:nvPr>
            <p:ph type="sldNum" sz="quarter" idx="12"/>
          </p:nvPr>
        </p:nvSpPr>
        <p:spPr/>
        <p:txBody>
          <a:bodyPr/>
          <a:lstStyle/>
          <a:p>
            <a:fld id="{1CE29557-5ED7-4531-9F3A-F5C83D5DB370}" type="slidenum">
              <a:rPr lang="zh-CN" altLang="en-US" sz="1600" smtClean="0">
                <a:latin typeface="仿宋" panose="02010609060101010101" charset="-122"/>
                <a:ea typeface="仿宋" panose="02010609060101010101" charset="-122"/>
              </a:rPr>
            </a:fld>
            <a:endParaRPr lang="zh-CN" altLang="en-US" sz="1600" dirty="0" smtClean="0">
              <a:latin typeface="仿宋" panose="02010609060101010101" charset="-122"/>
              <a:ea typeface="仿宋" panose="02010609060101010101" charset="-122"/>
            </a:endParaRPr>
          </a:p>
        </p:txBody>
      </p:sp>
      <p:sp>
        <p:nvSpPr>
          <p:cNvPr id="3" name="任意形状 2"/>
          <p:cNvSpPr/>
          <p:nvPr/>
        </p:nvSpPr>
        <p:spPr>
          <a:xfrm>
            <a:off x="5111115" y="3472180"/>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66048" tIns="266048" rIns="266048" bIns="266048" numCol="1" spcCol="1270" anchor="ctr" anchorCtr="0">
            <a:noAutofit/>
          </a:bodyPr>
          <a:lstStyle/>
          <a:p>
            <a:pPr marL="0" lvl="0" indent="0" algn="ctr" defTabSz="889000">
              <a:lnSpc>
                <a:spcPct val="90000"/>
              </a:lnSpc>
              <a:spcBef>
                <a:spcPct val="0"/>
              </a:spcBef>
              <a:spcAft>
                <a:spcPct val="35000"/>
              </a:spcAft>
              <a:buNone/>
            </a:pPr>
            <a:r>
              <a:rPr lang="en-US" altLang="zh-CN" sz="1400" kern="1200" dirty="0">
                <a:latin typeface="仿宋" panose="02010609060101010101" charset="-122"/>
                <a:ea typeface="仿宋" panose="02010609060101010101" charset="-122"/>
              </a:rPr>
              <a:t>Red Hat Satellite</a:t>
            </a:r>
            <a:endParaRPr lang="en-US" altLang="zh-CN" sz="1400" kern="1200" dirty="0">
              <a:latin typeface="仿宋" panose="02010609060101010101" charset="-122"/>
              <a:ea typeface="仿宋" panose="02010609060101010101" charset="-122"/>
            </a:endParaRPr>
          </a:p>
        </p:txBody>
      </p:sp>
      <p:sp>
        <p:nvSpPr>
          <p:cNvPr id="5" name="任意形状 4"/>
          <p:cNvSpPr/>
          <p:nvPr/>
        </p:nvSpPr>
        <p:spPr>
          <a:xfrm rot="16200000">
            <a:off x="5686425" y="2966085"/>
            <a:ext cx="286385" cy="488315"/>
          </a:xfrm>
          <a:custGeom>
            <a:avLst/>
            <a:gdLst>
              <a:gd name="connsiteX0" fmla="*/ 0 w 251991"/>
              <a:gd name="connsiteY0" fmla="*/ 80857 h 404286"/>
              <a:gd name="connsiteX1" fmla="*/ 125996 w 251991"/>
              <a:gd name="connsiteY1" fmla="*/ 80857 h 404286"/>
              <a:gd name="connsiteX2" fmla="*/ 125996 w 251991"/>
              <a:gd name="connsiteY2" fmla="*/ 0 h 404286"/>
              <a:gd name="connsiteX3" fmla="*/ 251991 w 251991"/>
              <a:gd name="connsiteY3" fmla="*/ 202143 h 404286"/>
              <a:gd name="connsiteX4" fmla="*/ 125996 w 251991"/>
              <a:gd name="connsiteY4" fmla="*/ 404286 h 404286"/>
              <a:gd name="connsiteX5" fmla="*/ 125996 w 251991"/>
              <a:gd name="connsiteY5" fmla="*/ 323429 h 404286"/>
              <a:gd name="connsiteX6" fmla="*/ 0 w 251991"/>
              <a:gd name="connsiteY6" fmla="*/ 323429 h 404286"/>
              <a:gd name="connsiteX7" fmla="*/ 0 w 251991"/>
              <a:gd name="connsiteY7" fmla="*/ 80857 h 4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91" h="404286">
                <a:moveTo>
                  <a:pt x="0" y="80857"/>
                </a:moveTo>
                <a:lnTo>
                  <a:pt x="125996" y="80857"/>
                </a:lnTo>
                <a:lnTo>
                  <a:pt x="125996" y="0"/>
                </a:lnTo>
                <a:lnTo>
                  <a:pt x="251991" y="202143"/>
                </a:lnTo>
                <a:lnTo>
                  <a:pt x="125996" y="404286"/>
                </a:lnTo>
                <a:lnTo>
                  <a:pt x="125996" y="323429"/>
                </a:lnTo>
                <a:lnTo>
                  <a:pt x="0" y="323429"/>
                </a:lnTo>
                <a:lnTo>
                  <a:pt x="0" y="80857"/>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 tIns="107810" rIns="100796" bIns="107808" numCol="1" spcCol="1270" anchor="ctr" anchorCtr="0">
            <a:noAutofit/>
          </a:bodyPr>
          <a:lstStyle/>
          <a:p>
            <a:pPr marL="0" lvl="0" indent="0" algn="ctr" defTabSz="666750">
              <a:lnSpc>
                <a:spcPct val="90000"/>
              </a:lnSpc>
              <a:spcBef>
                <a:spcPct val="0"/>
              </a:spcBef>
              <a:spcAft>
                <a:spcPct val="35000"/>
              </a:spcAft>
              <a:buNone/>
            </a:pPr>
            <a:endParaRPr lang="zh-CN" altLang="en-US" sz="2000" kern="1200">
              <a:latin typeface="仿宋" panose="02010609060101010101" charset="-122"/>
              <a:ea typeface="仿宋" panose="02010609060101010101" charset="-122"/>
            </a:endParaRPr>
          </a:p>
        </p:txBody>
      </p:sp>
      <p:sp>
        <p:nvSpPr>
          <p:cNvPr id="6" name="任意形状 5"/>
          <p:cNvSpPr/>
          <p:nvPr/>
        </p:nvSpPr>
        <p:spPr>
          <a:xfrm>
            <a:off x="5111115" y="1579245"/>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lstStyle/>
          <a:p>
            <a:pPr marL="0" lvl="0" indent="0" algn="ctr" defTabSz="666750">
              <a:lnSpc>
                <a:spcPct val="90000"/>
              </a:lnSpc>
              <a:spcBef>
                <a:spcPct val="0"/>
              </a:spcBef>
              <a:spcAft>
                <a:spcPct val="35000"/>
              </a:spcAft>
              <a:buNone/>
            </a:pPr>
            <a:r>
              <a:rPr lang="zh-CN" altLang="en-US" sz="2000" kern="1200" dirty="0">
                <a:latin typeface="仿宋" panose="02010609060101010101" charset="-122"/>
                <a:ea typeface="仿宋" panose="02010609060101010101" charset="-122"/>
              </a:rPr>
              <a:t>如何接受漏洞预警？</a:t>
            </a:r>
            <a:endParaRPr lang="zh-CN" altLang="en-US" sz="2000" kern="1200" dirty="0">
              <a:latin typeface="仿宋" panose="02010609060101010101" charset="-122"/>
              <a:ea typeface="仿宋" panose="02010609060101010101" charset="-122"/>
            </a:endParaRPr>
          </a:p>
        </p:txBody>
      </p:sp>
      <p:sp>
        <p:nvSpPr>
          <p:cNvPr id="7" name="任意形状 6"/>
          <p:cNvSpPr/>
          <p:nvPr/>
        </p:nvSpPr>
        <p:spPr>
          <a:xfrm rot="20520000">
            <a:off x="6625590" y="3628390"/>
            <a:ext cx="304165" cy="459740"/>
          </a:xfrm>
          <a:custGeom>
            <a:avLst/>
            <a:gdLst>
              <a:gd name="connsiteX0" fmla="*/ 0 w 251991"/>
              <a:gd name="connsiteY0" fmla="*/ 80857 h 404286"/>
              <a:gd name="connsiteX1" fmla="*/ 125996 w 251991"/>
              <a:gd name="connsiteY1" fmla="*/ 80857 h 404286"/>
              <a:gd name="connsiteX2" fmla="*/ 125996 w 251991"/>
              <a:gd name="connsiteY2" fmla="*/ 0 h 404286"/>
              <a:gd name="connsiteX3" fmla="*/ 251991 w 251991"/>
              <a:gd name="connsiteY3" fmla="*/ 202143 h 404286"/>
              <a:gd name="connsiteX4" fmla="*/ 125996 w 251991"/>
              <a:gd name="connsiteY4" fmla="*/ 404286 h 404286"/>
              <a:gd name="connsiteX5" fmla="*/ 125996 w 251991"/>
              <a:gd name="connsiteY5" fmla="*/ 323429 h 404286"/>
              <a:gd name="connsiteX6" fmla="*/ 0 w 251991"/>
              <a:gd name="connsiteY6" fmla="*/ 323429 h 404286"/>
              <a:gd name="connsiteX7" fmla="*/ 0 w 251991"/>
              <a:gd name="connsiteY7" fmla="*/ 80857 h 4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91" h="404286">
                <a:moveTo>
                  <a:pt x="0" y="80857"/>
                </a:moveTo>
                <a:lnTo>
                  <a:pt x="125996" y="80857"/>
                </a:lnTo>
                <a:lnTo>
                  <a:pt x="125996" y="0"/>
                </a:lnTo>
                <a:lnTo>
                  <a:pt x="251991" y="202143"/>
                </a:lnTo>
                <a:lnTo>
                  <a:pt x="125996" y="404286"/>
                </a:lnTo>
                <a:lnTo>
                  <a:pt x="125996" y="323429"/>
                </a:lnTo>
                <a:lnTo>
                  <a:pt x="0" y="323429"/>
                </a:lnTo>
                <a:lnTo>
                  <a:pt x="0" y="80857"/>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107808" rIns="100794" bIns="107809" numCol="1" spcCol="1270" anchor="ctr" anchorCtr="0">
            <a:noAutofit/>
          </a:bodyPr>
          <a:lstStyle/>
          <a:p>
            <a:pPr marL="0" lvl="0" indent="0" algn="ctr" defTabSz="666750">
              <a:lnSpc>
                <a:spcPct val="90000"/>
              </a:lnSpc>
              <a:spcBef>
                <a:spcPct val="0"/>
              </a:spcBef>
              <a:spcAft>
                <a:spcPct val="35000"/>
              </a:spcAft>
              <a:buNone/>
            </a:pPr>
            <a:endParaRPr lang="zh-CN" altLang="en-US" sz="2000" kern="1200">
              <a:latin typeface="仿宋" panose="02010609060101010101" charset="-122"/>
              <a:ea typeface="仿宋" panose="02010609060101010101" charset="-122"/>
            </a:endParaRPr>
          </a:p>
        </p:txBody>
      </p:sp>
      <p:sp>
        <p:nvSpPr>
          <p:cNvPr id="10" name="任意形状 9"/>
          <p:cNvSpPr/>
          <p:nvPr/>
        </p:nvSpPr>
        <p:spPr>
          <a:xfrm>
            <a:off x="7023735" y="2887345"/>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lstStyle/>
          <a:p>
            <a:pPr marL="0" lvl="0" indent="0" algn="ctr" defTabSz="666750">
              <a:lnSpc>
                <a:spcPct val="90000"/>
              </a:lnSpc>
              <a:spcBef>
                <a:spcPct val="0"/>
              </a:spcBef>
              <a:spcAft>
                <a:spcPct val="35000"/>
              </a:spcAft>
              <a:buNone/>
            </a:pPr>
            <a:r>
              <a:rPr lang="zh-CN" altLang="en-US" sz="2000" kern="1200">
                <a:latin typeface="仿宋" panose="02010609060101010101" charset="-122"/>
                <a:ea typeface="仿宋" panose="02010609060101010101" charset="-122"/>
              </a:rPr>
              <a:t>如何评估漏洞影响范围？</a:t>
            </a:r>
            <a:endParaRPr lang="zh-CN" altLang="en-US" sz="2000" kern="1200" dirty="0">
              <a:latin typeface="仿宋" panose="02010609060101010101" charset="-122"/>
              <a:ea typeface="仿宋" panose="02010609060101010101" charset="-122"/>
            </a:endParaRPr>
          </a:p>
        </p:txBody>
      </p:sp>
      <p:sp>
        <p:nvSpPr>
          <p:cNvPr id="11" name="任意形状 10"/>
          <p:cNvSpPr/>
          <p:nvPr/>
        </p:nvSpPr>
        <p:spPr>
          <a:xfrm rot="3240000">
            <a:off x="6272530" y="4663440"/>
            <a:ext cx="286385" cy="488315"/>
          </a:xfrm>
          <a:custGeom>
            <a:avLst/>
            <a:gdLst>
              <a:gd name="connsiteX0" fmla="*/ 0 w 251991"/>
              <a:gd name="connsiteY0" fmla="*/ 80857 h 404286"/>
              <a:gd name="connsiteX1" fmla="*/ 125996 w 251991"/>
              <a:gd name="connsiteY1" fmla="*/ 80857 h 404286"/>
              <a:gd name="connsiteX2" fmla="*/ 125996 w 251991"/>
              <a:gd name="connsiteY2" fmla="*/ 0 h 404286"/>
              <a:gd name="connsiteX3" fmla="*/ 251991 w 251991"/>
              <a:gd name="connsiteY3" fmla="*/ 202143 h 404286"/>
              <a:gd name="connsiteX4" fmla="*/ 125996 w 251991"/>
              <a:gd name="connsiteY4" fmla="*/ 404286 h 404286"/>
              <a:gd name="connsiteX5" fmla="*/ 125996 w 251991"/>
              <a:gd name="connsiteY5" fmla="*/ 323429 h 404286"/>
              <a:gd name="connsiteX6" fmla="*/ 0 w 251991"/>
              <a:gd name="connsiteY6" fmla="*/ 323429 h 404286"/>
              <a:gd name="connsiteX7" fmla="*/ 0 w 251991"/>
              <a:gd name="connsiteY7" fmla="*/ 80857 h 4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91" h="404286">
                <a:moveTo>
                  <a:pt x="0" y="80857"/>
                </a:moveTo>
                <a:lnTo>
                  <a:pt x="125996" y="80857"/>
                </a:lnTo>
                <a:lnTo>
                  <a:pt x="125996" y="0"/>
                </a:lnTo>
                <a:lnTo>
                  <a:pt x="251991" y="202143"/>
                </a:lnTo>
                <a:lnTo>
                  <a:pt x="125996" y="404286"/>
                </a:lnTo>
                <a:lnTo>
                  <a:pt x="125996" y="323429"/>
                </a:lnTo>
                <a:lnTo>
                  <a:pt x="0" y="323429"/>
                </a:lnTo>
                <a:lnTo>
                  <a:pt x="0" y="80857"/>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 tIns="107808" rIns="100796" bIns="107809" numCol="1" spcCol="1270" anchor="ctr" anchorCtr="0">
            <a:noAutofit/>
          </a:bodyPr>
          <a:lstStyle/>
          <a:p>
            <a:pPr marL="0" lvl="0" indent="0" algn="ctr" defTabSz="666750">
              <a:lnSpc>
                <a:spcPct val="90000"/>
              </a:lnSpc>
              <a:spcBef>
                <a:spcPct val="0"/>
              </a:spcBef>
              <a:spcAft>
                <a:spcPct val="35000"/>
              </a:spcAft>
              <a:buNone/>
            </a:pPr>
            <a:endParaRPr lang="zh-CN" altLang="en-US" sz="2000" kern="1200">
              <a:latin typeface="仿宋" panose="02010609060101010101" charset="-122"/>
              <a:ea typeface="仿宋" panose="02010609060101010101" charset="-122"/>
            </a:endParaRPr>
          </a:p>
        </p:txBody>
      </p:sp>
      <p:sp>
        <p:nvSpPr>
          <p:cNvPr id="12" name="任意形状 11"/>
          <p:cNvSpPr/>
          <p:nvPr/>
        </p:nvSpPr>
        <p:spPr>
          <a:xfrm>
            <a:off x="6293485" y="5003800"/>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lstStyle/>
          <a:p>
            <a:pPr marL="0" lvl="0" indent="0" algn="ctr" defTabSz="666750">
              <a:lnSpc>
                <a:spcPct val="90000"/>
              </a:lnSpc>
              <a:spcBef>
                <a:spcPct val="0"/>
              </a:spcBef>
              <a:spcAft>
                <a:spcPct val="35000"/>
              </a:spcAft>
              <a:buNone/>
            </a:pPr>
            <a:r>
              <a:rPr lang="zh-CN" altLang="en-US" sz="2000" kern="1200">
                <a:latin typeface="仿宋" panose="02010609060101010101" charset="-122"/>
                <a:ea typeface="仿宋" panose="02010609060101010101" charset="-122"/>
              </a:rPr>
              <a:t>如何进行漏洞检测？</a:t>
            </a:r>
            <a:endParaRPr lang="zh-CN" altLang="en-US" sz="2000" kern="1200" dirty="0">
              <a:latin typeface="仿宋" panose="02010609060101010101" charset="-122"/>
              <a:ea typeface="仿宋" panose="02010609060101010101" charset="-122"/>
            </a:endParaRPr>
          </a:p>
        </p:txBody>
      </p:sp>
      <p:sp>
        <p:nvSpPr>
          <p:cNvPr id="13" name="任意形状 12"/>
          <p:cNvSpPr/>
          <p:nvPr/>
        </p:nvSpPr>
        <p:spPr>
          <a:xfrm rot="18360000">
            <a:off x="5100320" y="4663440"/>
            <a:ext cx="286385" cy="488315"/>
          </a:xfrm>
          <a:custGeom>
            <a:avLst/>
            <a:gdLst>
              <a:gd name="connsiteX0" fmla="*/ 0 w 251991"/>
              <a:gd name="connsiteY0" fmla="*/ 80857 h 404286"/>
              <a:gd name="connsiteX1" fmla="*/ 125996 w 251991"/>
              <a:gd name="connsiteY1" fmla="*/ 80857 h 404286"/>
              <a:gd name="connsiteX2" fmla="*/ 125996 w 251991"/>
              <a:gd name="connsiteY2" fmla="*/ 0 h 404286"/>
              <a:gd name="connsiteX3" fmla="*/ 251991 w 251991"/>
              <a:gd name="connsiteY3" fmla="*/ 202143 h 404286"/>
              <a:gd name="connsiteX4" fmla="*/ 125996 w 251991"/>
              <a:gd name="connsiteY4" fmla="*/ 404286 h 404286"/>
              <a:gd name="connsiteX5" fmla="*/ 125996 w 251991"/>
              <a:gd name="connsiteY5" fmla="*/ 323429 h 404286"/>
              <a:gd name="connsiteX6" fmla="*/ 0 w 251991"/>
              <a:gd name="connsiteY6" fmla="*/ 323429 h 404286"/>
              <a:gd name="connsiteX7" fmla="*/ 0 w 251991"/>
              <a:gd name="connsiteY7" fmla="*/ 80857 h 4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91" h="404286">
                <a:moveTo>
                  <a:pt x="251990" y="323429"/>
                </a:moveTo>
                <a:lnTo>
                  <a:pt x="125995" y="323429"/>
                </a:lnTo>
                <a:lnTo>
                  <a:pt x="125995" y="404286"/>
                </a:lnTo>
                <a:lnTo>
                  <a:pt x="1" y="202143"/>
                </a:lnTo>
                <a:lnTo>
                  <a:pt x="125995" y="0"/>
                </a:lnTo>
                <a:lnTo>
                  <a:pt x="125995" y="80857"/>
                </a:lnTo>
                <a:lnTo>
                  <a:pt x="251990" y="80857"/>
                </a:lnTo>
                <a:lnTo>
                  <a:pt x="251990" y="323429"/>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00794" tIns="107809" rIns="1" bIns="107809" numCol="1" spcCol="1270" anchor="ctr" anchorCtr="0">
            <a:noAutofit/>
          </a:bodyPr>
          <a:lstStyle/>
          <a:p>
            <a:pPr marL="0" lvl="0" indent="0" algn="ctr" defTabSz="666750">
              <a:lnSpc>
                <a:spcPct val="90000"/>
              </a:lnSpc>
              <a:spcBef>
                <a:spcPct val="0"/>
              </a:spcBef>
              <a:spcAft>
                <a:spcPct val="35000"/>
              </a:spcAft>
              <a:buNone/>
            </a:pPr>
            <a:endParaRPr lang="zh-CN" altLang="en-US" sz="2000" kern="1200">
              <a:latin typeface="仿宋" panose="02010609060101010101" charset="-122"/>
              <a:ea typeface="仿宋" panose="02010609060101010101" charset="-122"/>
            </a:endParaRPr>
          </a:p>
        </p:txBody>
      </p:sp>
      <p:sp>
        <p:nvSpPr>
          <p:cNvPr id="14" name="任意形状 13"/>
          <p:cNvSpPr/>
          <p:nvPr/>
        </p:nvSpPr>
        <p:spPr>
          <a:xfrm>
            <a:off x="3929380" y="5003800"/>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lstStyle/>
          <a:p>
            <a:pPr marL="0" lvl="0" indent="0" algn="ctr" defTabSz="666750">
              <a:lnSpc>
                <a:spcPct val="90000"/>
              </a:lnSpc>
              <a:spcBef>
                <a:spcPct val="0"/>
              </a:spcBef>
              <a:spcAft>
                <a:spcPct val="35000"/>
              </a:spcAft>
              <a:buNone/>
            </a:pPr>
            <a:r>
              <a:rPr lang="zh-CN" altLang="en-US" sz="2000" kern="1200">
                <a:latin typeface="仿宋" panose="02010609060101010101" charset="-122"/>
                <a:ea typeface="仿宋" panose="02010609060101010101" charset="-122"/>
              </a:rPr>
              <a:t>如何获取漏洞补丁？</a:t>
            </a:r>
            <a:endParaRPr lang="zh-CN" altLang="en-US" sz="2000" kern="1200" dirty="0">
              <a:latin typeface="仿宋" panose="02010609060101010101" charset="-122"/>
              <a:ea typeface="仿宋" panose="02010609060101010101" charset="-122"/>
            </a:endParaRPr>
          </a:p>
        </p:txBody>
      </p:sp>
      <p:sp>
        <p:nvSpPr>
          <p:cNvPr id="15" name="任意形状 14"/>
          <p:cNvSpPr/>
          <p:nvPr/>
        </p:nvSpPr>
        <p:spPr>
          <a:xfrm rot="1080000">
            <a:off x="4729480" y="3628390"/>
            <a:ext cx="304165" cy="459740"/>
          </a:xfrm>
          <a:custGeom>
            <a:avLst/>
            <a:gdLst>
              <a:gd name="connsiteX0" fmla="*/ 0 w 251991"/>
              <a:gd name="connsiteY0" fmla="*/ 80857 h 404286"/>
              <a:gd name="connsiteX1" fmla="*/ 125996 w 251991"/>
              <a:gd name="connsiteY1" fmla="*/ 80857 h 404286"/>
              <a:gd name="connsiteX2" fmla="*/ 125996 w 251991"/>
              <a:gd name="connsiteY2" fmla="*/ 0 h 404286"/>
              <a:gd name="connsiteX3" fmla="*/ 251991 w 251991"/>
              <a:gd name="connsiteY3" fmla="*/ 202143 h 404286"/>
              <a:gd name="connsiteX4" fmla="*/ 125996 w 251991"/>
              <a:gd name="connsiteY4" fmla="*/ 404286 h 404286"/>
              <a:gd name="connsiteX5" fmla="*/ 125996 w 251991"/>
              <a:gd name="connsiteY5" fmla="*/ 323429 h 404286"/>
              <a:gd name="connsiteX6" fmla="*/ 0 w 251991"/>
              <a:gd name="connsiteY6" fmla="*/ 323429 h 404286"/>
              <a:gd name="connsiteX7" fmla="*/ 0 w 251991"/>
              <a:gd name="connsiteY7" fmla="*/ 80857 h 4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91" h="404286">
                <a:moveTo>
                  <a:pt x="251990" y="323429"/>
                </a:moveTo>
                <a:lnTo>
                  <a:pt x="125995" y="323429"/>
                </a:lnTo>
                <a:lnTo>
                  <a:pt x="125995" y="404286"/>
                </a:lnTo>
                <a:lnTo>
                  <a:pt x="1" y="202143"/>
                </a:lnTo>
                <a:lnTo>
                  <a:pt x="125995" y="0"/>
                </a:lnTo>
                <a:lnTo>
                  <a:pt x="125995" y="80857"/>
                </a:lnTo>
                <a:lnTo>
                  <a:pt x="251990" y="80857"/>
                </a:lnTo>
                <a:lnTo>
                  <a:pt x="251990" y="323429"/>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00794" tIns="107808" rIns="1" bIns="107809" numCol="1" spcCol="1270" anchor="ctr" anchorCtr="0">
            <a:noAutofit/>
          </a:bodyPr>
          <a:lstStyle/>
          <a:p>
            <a:pPr marL="0" lvl="0" indent="0" algn="ctr" defTabSz="666750">
              <a:lnSpc>
                <a:spcPct val="90000"/>
              </a:lnSpc>
              <a:spcBef>
                <a:spcPct val="0"/>
              </a:spcBef>
              <a:spcAft>
                <a:spcPct val="35000"/>
              </a:spcAft>
              <a:buNone/>
            </a:pPr>
            <a:endParaRPr lang="zh-CN" altLang="en-US" sz="2000" kern="1200">
              <a:latin typeface="仿宋" panose="02010609060101010101" charset="-122"/>
              <a:ea typeface="仿宋" panose="02010609060101010101" charset="-122"/>
            </a:endParaRPr>
          </a:p>
        </p:txBody>
      </p:sp>
      <p:sp>
        <p:nvSpPr>
          <p:cNvPr id="16" name="任意形状 15"/>
          <p:cNvSpPr/>
          <p:nvPr/>
        </p:nvSpPr>
        <p:spPr>
          <a:xfrm>
            <a:off x="3198495" y="2887345"/>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lstStyle/>
          <a:p>
            <a:pPr marL="0" lvl="0" indent="0" algn="ctr" defTabSz="666750">
              <a:lnSpc>
                <a:spcPct val="90000"/>
              </a:lnSpc>
              <a:spcBef>
                <a:spcPct val="0"/>
              </a:spcBef>
              <a:spcAft>
                <a:spcPct val="35000"/>
              </a:spcAft>
              <a:buNone/>
            </a:pPr>
            <a:r>
              <a:rPr lang="zh-CN" altLang="en-US" sz="2000" kern="1200">
                <a:latin typeface="仿宋" panose="02010609060101010101" charset="-122"/>
                <a:ea typeface="仿宋" panose="02010609060101010101" charset="-122"/>
              </a:rPr>
              <a:t>如何安装修复补丁？</a:t>
            </a:r>
            <a:endParaRPr lang="zh-CN" altLang="en-US" sz="2000" kern="1200" dirty="0">
              <a:latin typeface="仿宋" panose="02010609060101010101" charset="-122"/>
              <a:ea typeface="仿宋" panose="02010609060101010101" charset="-122"/>
            </a:endParaRPr>
          </a:p>
        </p:txBody>
      </p:sp>
      <p:sp>
        <p:nvSpPr>
          <p:cNvPr id="9" name="任意形状 5"/>
          <p:cNvSpPr/>
          <p:nvPr/>
        </p:nvSpPr>
        <p:spPr>
          <a:xfrm>
            <a:off x="5097145" y="1579245"/>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p>
            <a:pPr marL="0" lvl="0" indent="0" algn="ctr" defTabSz="666750">
              <a:lnSpc>
                <a:spcPct val="90000"/>
              </a:lnSpc>
              <a:spcBef>
                <a:spcPct val="0"/>
              </a:spcBef>
              <a:spcAft>
                <a:spcPct val="35000"/>
              </a:spcAft>
              <a:buNone/>
            </a:pPr>
            <a:r>
              <a:rPr lang="zh-CN" altLang="en-US" sz="2000" kern="1200" dirty="0">
                <a:latin typeface="仿宋" panose="02010609060101010101" charset="-122"/>
                <a:ea typeface="仿宋" panose="02010609060101010101" charset="-122"/>
              </a:rPr>
              <a:t>在线补丁提醒</a:t>
            </a:r>
            <a:endParaRPr lang="zh-CN" altLang="en-US" sz="2000" kern="1200" dirty="0">
              <a:latin typeface="仿宋" panose="02010609060101010101" charset="-122"/>
              <a:ea typeface="仿宋" panose="02010609060101010101" charset="-122"/>
            </a:endParaRPr>
          </a:p>
        </p:txBody>
      </p:sp>
      <p:sp>
        <p:nvSpPr>
          <p:cNvPr id="17" name="任意形状 9"/>
          <p:cNvSpPr/>
          <p:nvPr/>
        </p:nvSpPr>
        <p:spPr>
          <a:xfrm>
            <a:off x="7023735" y="2887345"/>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p>
            <a:pPr marL="0" lvl="0" indent="0" algn="ctr" defTabSz="666750">
              <a:lnSpc>
                <a:spcPct val="90000"/>
              </a:lnSpc>
              <a:spcBef>
                <a:spcPct val="0"/>
              </a:spcBef>
              <a:spcAft>
                <a:spcPct val="35000"/>
              </a:spcAft>
              <a:buNone/>
            </a:pPr>
            <a:r>
              <a:rPr lang="zh-CN" altLang="en-US" sz="2000" kern="1200">
                <a:latin typeface="仿宋" panose="02010609060101010101" charset="-122"/>
                <a:ea typeface="仿宋" panose="02010609060101010101" charset="-122"/>
              </a:rPr>
              <a:t>详细的补丁描述</a:t>
            </a:r>
            <a:endParaRPr lang="zh-CN" altLang="en-US" sz="2000" kern="1200" dirty="0">
              <a:latin typeface="仿宋" panose="02010609060101010101" charset="-122"/>
              <a:ea typeface="仿宋" panose="02010609060101010101" charset="-122"/>
            </a:endParaRPr>
          </a:p>
        </p:txBody>
      </p:sp>
      <p:sp>
        <p:nvSpPr>
          <p:cNvPr id="18" name="任意形状 11"/>
          <p:cNvSpPr/>
          <p:nvPr/>
        </p:nvSpPr>
        <p:spPr>
          <a:xfrm>
            <a:off x="6293485" y="5003800"/>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p>
            <a:pPr marL="0" lvl="0" indent="0" algn="ctr" defTabSz="666750">
              <a:lnSpc>
                <a:spcPct val="90000"/>
              </a:lnSpc>
              <a:spcBef>
                <a:spcPct val="0"/>
              </a:spcBef>
              <a:spcAft>
                <a:spcPct val="35000"/>
              </a:spcAft>
              <a:buNone/>
            </a:pPr>
            <a:r>
              <a:rPr lang="zh-CN" altLang="en-US" sz="2000" kern="1200">
                <a:latin typeface="仿宋" panose="02010609060101010101" charset="-122"/>
                <a:ea typeface="仿宋" panose="02010609060101010101" charset="-122"/>
              </a:rPr>
              <a:t>提供检测脚本或工具</a:t>
            </a:r>
            <a:endParaRPr lang="zh-CN" altLang="en-US" sz="2000" kern="1200" dirty="0">
              <a:latin typeface="仿宋" panose="02010609060101010101" charset="-122"/>
              <a:ea typeface="仿宋" panose="02010609060101010101" charset="-122"/>
            </a:endParaRPr>
          </a:p>
        </p:txBody>
      </p:sp>
      <p:sp>
        <p:nvSpPr>
          <p:cNvPr id="19" name="任意形状 13"/>
          <p:cNvSpPr/>
          <p:nvPr/>
        </p:nvSpPr>
        <p:spPr>
          <a:xfrm>
            <a:off x="3929380" y="5003800"/>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p>
            <a:pPr marL="0" lvl="0" indent="0" algn="ctr" defTabSz="666750">
              <a:lnSpc>
                <a:spcPct val="90000"/>
              </a:lnSpc>
              <a:spcBef>
                <a:spcPct val="0"/>
              </a:spcBef>
              <a:spcAft>
                <a:spcPct val="35000"/>
              </a:spcAft>
              <a:buNone/>
            </a:pPr>
            <a:r>
              <a:rPr lang="zh-CN" altLang="en-US" sz="2000" kern="1200" dirty="0">
                <a:latin typeface="仿宋" panose="02010609060101010101" charset="-122"/>
                <a:ea typeface="仿宋" panose="02010609060101010101" charset="-122"/>
              </a:rPr>
              <a:t>官方的软件仓库</a:t>
            </a:r>
            <a:endParaRPr lang="zh-CN" altLang="en-US" sz="2000" kern="1200" dirty="0">
              <a:latin typeface="仿宋" panose="02010609060101010101" charset="-122"/>
              <a:ea typeface="仿宋" panose="02010609060101010101" charset="-122"/>
            </a:endParaRPr>
          </a:p>
        </p:txBody>
      </p:sp>
      <p:sp>
        <p:nvSpPr>
          <p:cNvPr id="20" name="任意形状 15"/>
          <p:cNvSpPr/>
          <p:nvPr/>
        </p:nvSpPr>
        <p:spPr>
          <a:xfrm>
            <a:off x="3198495" y="2887345"/>
            <a:ext cx="1437005" cy="1352550"/>
          </a:xfrm>
          <a:custGeom>
            <a:avLst/>
            <a:gdLst>
              <a:gd name="connsiteX0" fmla="*/ 0 w 1189078"/>
              <a:gd name="connsiteY0" fmla="*/ 594539 h 1189078"/>
              <a:gd name="connsiteX1" fmla="*/ 594539 w 1189078"/>
              <a:gd name="connsiteY1" fmla="*/ 0 h 1189078"/>
              <a:gd name="connsiteX2" fmla="*/ 1189078 w 1189078"/>
              <a:gd name="connsiteY2" fmla="*/ 594539 h 1189078"/>
              <a:gd name="connsiteX3" fmla="*/ 594539 w 1189078"/>
              <a:gd name="connsiteY3" fmla="*/ 1189078 h 1189078"/>
              <a:gd name="connsiteX4" fmla="*/ 0 w 1189078"/>
              <a:gd name="connsiteY4" fmla="*/ 594539 h 1189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78" h="1189078">
                <a:moveTo>
                  <a:pt x="0" y="594539"/>
                </a:moveTo>
                <a:cubicBezTo>
                  <a:pt x="0" y="266184"/>
                  <a:pt x="266184" y="0"/>
                  <a:pt x="594539" y="0"/>
                </a:cubicBezTo>
                <a:cubicBezTo>
                  <a:pt x="922894" y="0"/>
                  <a:pt x="1189078" y="266184"/>
                  <a:pt x="1189078" y="594539"/>
                </a:cubicBezTo>
                <a:cubicBezTo>
                  <a:pt x="1189078" y="922894"/>
                  <a:pt x="922894" y="1189078"/>
                  <a:pt x="594539" y="1189078"/>
                </a:cubicBezTo>
                <a:cubicBezTo>
                  <a:pt x="266184" y="1189078"/>
                  <a:pt x="0" y="922894"/>
                  <a:pt x="0" y="594539"/>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57581" tIns="257581" rIns="257581" bIns="257581" numCol="1" spcCol="1270" anchor="ctr" anchorCtr="0">
            <a:noAutofit/>
          </a:bodyPr>
          <a:p>
            <a:pPr marL="0" lvl="0" indent="0" algn="ctr" defTabSz="666750">
              <a:lnSpc>
                <a:spcPct val="90000"/>
              </a:lnSpc>
              <a:spcBef>
                <a:spcPct val="0"/>
              </a:spcBef>
              <a:spcAft>
                <a:spcPct val="35000"/>
              </a:spcAft>
              <a:buNone/>
            </a:pPr>
            <a:r>
              <a:rPr lang="zh-CN" altLang="en-US" sz="2000" kern="1200">
                <a:latin typeface="仿宋" panose="02010609060101010101" charset="-122"/>
                <a:ea typeface="仿宋" panose="02010609060101010101" charset="-122"/>
              </a:rPr>
              <a:t>一键式补丁修复</a:t>
            </a:r>
            <a:endParaRPr lang="zh-CN" altLang="en-US" sz="2000" kern="1200" dirty="0">
              <a:latin typeface="仿宋" panose="02010609060101010101" charset="-122"/>
              <a:ea typeface="仿宋"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604440" y="0"/>
            <a:ext cx="10748880" cy="1208520"/>
          </a:xfrm>
          <a:prstGeom prst="rect">
            <a:avLst/>
          </a:prstGeom>
          <a:noFill/>
          <a:ln>
            <a:noFill/>
          </a:ln>
        </p:spPr>
        <p:txBody>
          <a:bodyPr anchor="b"/>
          <a:lstStyle/>
          <a:p>
            <a:pPr>
              <a:lnSpc>
                <a:spcPct val="100000"/>
              </a:lnSpc>
              <a:spcBef>
                <a:spcPct val="0"/>
              </a:spcBef>
            </a:pPr>
            <a:r>
              <a:rPr lang="en-US" altLang="zh-CN" sz="3600" dirty="0" smtClean="0">
                <a:solidFill>
                  <a:schemeClr val="bg1"/>
                </a:solidFill>
                <a:latin typeface="楷体" panose="02010609060101010101" pitchFamily="49" charset="-122"/>
                <a:ea typeface="楷体" panose="02010609060101010101" pitchFamily="49" charset="-122"/>
                <a:cs typeface="+mj-cs"/>
              </a:rPr>
              <a:t>Ansible</a:t>
            </a:r>
            <a:r>
              <a:rPr lang="zh-CN" altLang="en-US" sz="3600" dirty="0" smtClean="0">
                <a:solidFill>
                  <a:schemeClr val="bg1"/>
                </a:solidFill>
                <a:latin typeface="楷体" panose="02010609060101010101" pitchFamily="49" charset="-122"/>
                <a:ea typeface="楷体" panose="02010609060101010101" pitchFamily="49" charset="-122"/>
                <a:cs typeface="+mj-cs"/>
              </a:rPr>
              <a:t>是什么</a:t>
            </a:r>
            <a:endParaRPr lang="en-US" altLang="zh-CN" sz="3600" dirty="0">
              <a:solidFill>
                <a:schemeClr val="bg1"/>
              </a:solidFill>
              <a:latin typeface="楷体" panose="02010609060101010101" pitchFamily="49" charset="-122"/>
              <a:ea typeface="楷体" panose="02010609060101010101" pitchFamily="49" charset="-122"/>
              <a:cs typeface="+mj-cs"/>
            </a:endParaRPr>
          </a:p>
        </p:txBody>
      </p:sp>
      <p:sp>
        <p:nvSpPr>
          <p:cNvPr id="18434" name="AutoShape 2" descr="Ansible 示意图图像"/>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pic>
        <p:nvPicPr>
          <p:cNvPr id="18437" name="Picture 5"/>
          <p:cNvPicPr>
            <a:picLocks noChangeAspect="1" noChangeArrowheads="1"/>
          </p:cNvPicPr>
          <p:nvPr/>
        </p:nvPicPr>
        <p:blipFill>
          <a:blip r:embed="rId1"/>
          <a:srcRect/>
          <a:stretch>
            <a:fillRect/>
          </a:stretch>
        </p:blipFill>
        <p:spPr bwMode="auto">
          <a:xfrm>
            <a:off x="557821" y="1765875"/>
            <a:ext cx="11134725" cy="1400175"/>
          </a:xfrm>
          <a:prstGeom prst="rect">
            <a:avLst/>
          </a:prstGeom>
          <a:noFill/>
          <a:ln w="9525">
            <a:noFill/>
            <a:miter lim="800000"/>
            <a:headEnd/>
            <a:tailEnd/>
          </a:ln>
          <a:effectLst/>
        </p:spPr>
      </p:pic>
      <p:sp>
        <p:nvSpPr>
          <p:cNvPr id="9" name="矩形 8"/>
          <p:cNvSpPr/>
          <p:nvPr/>
        </p:nvSpPr>
        <p:spPr>
          <a:xfrm>
            <a:off x="606425" y="3494405"/>
            <a:ext cx="5524500" cy="3291840"/>
          </a:xfrm>
          <a:prstGeom prst="rect">
            <a:avLst/>
          </a:prstGeom>
        </p:spPr>
        <p:txBody>
          <a:bodyPr wrap="square">
            <a:spAutoFit/>
          </a:bodyPr>
          <a:lstStyle/>
          <a:p>
            <a:pPr>
              <a:buFont typeface="Arial" panose="020B0604020202020204" pitchFamily="34" charset="0"/>
              <a:buChar char="•"/>
            </a:pPr>
            <a:r>
              <a:rPr lang="en-US" altLang="zh-CN" sz="2400" dirty="0" smtClean="0">
                <a:latin typeface="楷体" panose="02010609060101010101" pitchFamily="49" charset="-122"/>
                <a:ea typeface="楷体" panose="02010609060101010101" pitchFamily="49" charset="-122"/>
              </a:rPr>
              <a:t> </a:t>
            </a:r>
            <a:r>
              <a:rPr lang="en-US" altLang="zh-CN" sz="2400" dirty="0" err="1" smtClean="0">
                <a:latin typeface="楷体" panose="02010609060101010101" pitchFamily="49" charset="-122"/>
                <a:ea typeface="楷体" panose="02010609060101010101" pitchFamily="49" charset="-122"/>
              </a:rPr>
              <a:t>Ansible</a:t>
            </a:r>
            <a:r>
              <a:rPr lang="zh-CN" altLang="en-US" sz="2400" dirty="0" smtClean="0">
                <a:latin typeface="楷体" panose="02010609060101010101" pitchFamily="49" charset="-122"/>
                <a:ea typeface="楷体" panose="02010609060101010101" pitchFamily="49" charset="-122"/>
              </a:rPr>
              <a:t>：</a:t>
            </a:r>
            <a:endParaRPr lang="zh-CN" altLang="en-US" sz="24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一款开源、自动化运维编程语言。</a:t>
            </a:r>
            <a:endParaRPr lang="zh-CN" altLang="en-US"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几乎万能的自动化引擎</a:t>
            </a:r>
            <a:endParaRPr lang="zh-CN" altLang="en-US"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简单、强大、无代理（无需在所要管理的系统上安装任何软件）。</a:t>
            </a:r>
            <a:endParaRPr lang="zh-CN" altLang="en-US" sz="1600" dirty="0" smtClean="0">
              <a:latin typeface="楷体" panose="02010609060101010101" pitchFamily="49" charset="-122"/>
              <a:ea typeface="楷体" panose="02010609060101010101" pitchFamily="49" charset="-122"/>
            </a:endParaRPr>
          </a:p>
          <a:p>
            <a:pPr lvl="1" indent="0">
              <a:buFont typeface="Wingdings" panose="05000000000000000000" pitchFamily="2" charset="2"/>
              <a:buNone/>
            </a:pPr>
            <a:endParaRPr lang="zh-CN" altLang="en-US" sz="1600" dirty="0" smtClean="0">
              <a:latin typeface="楷体" panose="02010609060101010101" pitchFamily="49" charset="-122"/>
              <a:ea typeface="楷体" panose="02010609060101010101" pitchFamily="49" charset="-122"/>
            </a:endParaRPr>
          </a:p>
          <a:p>
            <a:pPr>
              <a:buFont typeface="Arial" panose="020B0604020202020204" pitchFamily="34" charset="0"/>
              <a:buChar char="•"/>
            </a:pPr>
            <a:r>
              <a:rPr lang="en-US" altLang="zh-CN" sz="2400" dirty="0" smtClean="0">
                <a:latin typeface="楷体" panose="02010609060101010101" pitchFamily="49" charset="-122"/>
                <a:ea typeface="楷体" panose="02010609060101010101" pitchFamily="49" charset="-122"/>
              </a:rPr>
              <a:t> </a:t>
            </a:r>
            <a:r>
              <a:rPr lang="en-US" altLang="zh-CN" sz="2400" dirty="0" err="1" smtClean="0">
                <a:latin typeface="楷体" panose="02010609060101010101" pitchFamily="49" charset="-122"/>
                <a:ea typeface="楷体" panose="02010609060101010101" pitchFamily="49" charset="-122"/>
              </a:rPr>
              <a:t>Ansible</a:t>
            </a: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提供：</a:t>
            </a:r>
            <a:endParaRPr lang="zh-CN" altLang="en-US" sz="24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配置管理</a:t>
            </a:r>
            <a:endParaRPr lang="zh-CN" altLang="en-US"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应用部署</a:t>
            </a:r>
            <a:endParaRPr lang="zh-CN" altLang="en-US"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任务自动化</a:t>
            </a:r>
            <a:endParaRPr lang="en-US" altLang="zh-CN"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en-US" altLang="zh-CN" sz="1600" dirty="0" smtClean="0">
                <a:latin typeface="楷体" panose="02010609060101010101" pitchFamily="49" charset="-122"/>
                <a:ea typeface="楷体" panose="02010609060101010101" pitchFamily="49" charset="-122"/>
              </a:rPr>
              <a:t> </a:t>
            </a:r>
            <a:r>
              <a:rPr lang="zh-CN" altLang="en-US" sz="1600" dirty="0" smtClean="0">
                <a:latin typeface="楷体" panose="02010609060101010101" pitchFamily="49" charset="-122"/>
                <a:ea typeface="楷体" panose="02010609060101010101" pitchFamily="49" charset="-122"/>
              </a:rPr>
              <a:t>批量处理</a:t>
            </a:r>
            <a:endParaRPr lang="en-US" altLang="zh-CN"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en-US" altLang="zh-CN" sz="1600" dirty="0" smtClean="0">
                <a:latin typeface="楷体" panose="02010609060101010101" pitchFamily="49" charset="-122"/>
                <a:ea typeface="楷体" panose="02010609060101010101" pitchFamily="49" charset="-122"/>
              </a:rPr>
              <a:t> </a:t>
            </a:r>
            <a:r>
              <a:rPr lang="zh-CN" altLang="en-US" sz="1600" dirty="0" smtClean="0">
                <a:latin typeface="楷体" panose="02010609060101010101" pitchFamily="49" charset="-122"/>
                <a:ea typeface="楷体" panose="02010609060101010101" pitchFamily="49" charset="-122"/>
              </a:rPr>
              <a:t>集中管理</a:t>
            </a:r>
            <a:endParaRPr lang="zh-CN" altLang="en-US" sz="1600" dirty="0" smtClean="0">
              <a:latin typeface="楷体" panose="02010609060101010101" pitchFamily="49" charset="-122"/>
              <a:ea typeface="楷体" panose="02010609060101010101" pitchFamily="49" charset="-122"/>
            </a:endParaRPr>
          </a:p>
        </p:txBody>
      </p:sp>
      <p:sp>
        <p:nvSpPr>
          <p:cNvPr id="10" name="矩形 9"/>
          <p:cNvSpPr/>
          <p:nvPr/>
        </p:nvSpPr>
        <p:spPr>
          <a:xfrm>
            <a:off x="6248400" y="3556635"/>
            <a:ext cx="5777865" cy="3046095"/>
          </a:xfrm>
          <a:prstGeom prst="rect">
            <a:avLst/>
          </a:prstGeom>
        </p:spPr>
        <p:txBody>
          <a:bodyPr wrap="square">
            <a:spAutoFit/>
          </a:bodyPr>
          <a:lstStyle/>
          <a:p>
            <a:pPr>
              <a:buFont typeface="Arial" panose="020B0604020202020204" pitchFamily="34" charset="0"/>
              <a:buChar char="•"/>
            </a:pPr>
            <a:r>
              <a:rPr lang="zh-CN" altLang="en-US" sz="2400" dirty="0" smtClean="0">
                <a:latin typeface="楷体" panose="02010609060101010101" pitchFamily="49" charset="-122"/>
                <a:ea typeface="楷体" panose="02010609060101010101" pitchFamily="49" charset="-122"/>
              </a:rPr>
              <a:t> 红帽 </a:t>
            </a:r>
            <a:r>
              <a:rPr lang="en-US" altLang="zh-CN" sz="2400" dirty="0" err="1" smtClean="0">
                <a:latin typeface="楷体" panose="02010609060101010101" pitchFamily="49" charset="-122"/>
                <a:ea typeface="楷体" panose="02010609060101010101" pitchFamily="49" charset="-122"/>
              </a:rPr>
              <a:t>Ansible</a:t>
            </a:r>
            <a:r>
              <a:rPr lang="en-US" altLang="zh-CN" sz="2400" dirty="0" smtClean="0">
                <a:latin typeface="楷体" panose="02010609060101010101" pitchFamily="49" charset="-122"/>
                <a:ea typeface="楷体" panose="02010609060101010101" pitchFamily="49" charset="-122"/>
              </a:rPr>
              <a:t> Tower</a:t>
            </a:r>
            <a:r>
              <a:rPr lang="zh-CN" altLang="en-US" sz="2400" dirty="0" smtClean="0">
                <a:latin typeface="楷体" panose="02010609060101010101" pitchFamily="49" charset="-122"/>
                <a:ea typeface="楷体" panose="02010609060101010101" pitchFamily="49" charset="-122"/>
              </a:rPr>
              <a:t>：</a:t>
            </a:r>
            <a:endParaRPr lang="zh-CN" altLang="en-US" sz="24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为您的 </a:t>
            </a:r>
            <a:r>
              <a:rPr lang="en-US" altLang="zh-CN" sz="1600" dirty="0" err="1" smtClean="0">
                <a:latin typeface="楷体" panose="02010609060101010101" pitchFamily="49" charset="-122"/>
                <a:ea typeface="楷体" panose="02010609060101010101" pitchFamily="49" charset="-122"/>
              </a:rPr>
              <a:t>Ansible</a:t>
            </a:r>
            <a:r>
              <a:rPr lang="en-US" altLang="zh-CN" sz="1600" dirty="0" smtClean="0">
                <a:latin typeface="楷体" panose="02010609060101010101" pitchFamily="49" charset="-122"/>
                <a:ea typeface="楷体" panose="02010609060101010101" pitchFamily="49" charset="-122"/>
              </a:rPr>
              <a:t> </a:t>
            </a:r>
            <a:r>
              <a:rPr lang="zh-CN" altLang="en-US" sz="1600" dirty="0" smtClean="0">
                <a:latin typeface="楷体" panose="02010609060101010101" pitchFamily="49" charset="-122"/>
                <a:ea typeface="楷体" panose="02010609060101010101" pitchFamily="49" charset="-122"/>
              </a:rPr>
              <a:t>自动化提供集中式 </a:t>
            </a:r>
            <a:r>
              <a:rPr lang="en-US" altLang="zh-CN" sz="1600" dirty="0" smtClean="0">
                <a:latin typeface="楷体" panose="02010609060101010101" pitchFamily="49" charset="-122"/>
                <a:ea typeface="楷体" panose="02010609060101010101" pitchFamily="49" charset="-122"/>
              </a:rPr>
              <a:t>API </a:t>
            </a:r>
            <a:r>
              <a:rPr lang="zh-CN" altLang="en-US" sz="1600" dirty="0" smtClean="0">
                <a:latin typeface="楷体" panose="02010609060101010101" pitchFamily="49" charset="-122"/>
                <a:ea typeface="楷体" panose="02010609060101010101" pitchFamily="49" charset="-122"/>
              </a:rPr>
              <a:t>接口。</a:t>
            </a:r>
            <a:endParaRPr lang="zh-CN" altLang="en-US"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为 </a:t>
            </a:r>
            <a:r>
              <a:rPr lang="en-US" altLang="zh-CN" sz="1600" dirty="0" err="1" smtClean="0">
                <a:latin typeface="楷体" panose="02010609060101010101" pitchFamily="49" charset="-122"/>
                <a:ea typeface="楷体" panose="02010609060101010101" pitchFamily="49" charset="-122"/>
              </a:rPr>
              <a:t>Ansible</a:t>
            </a:r>
            <a:r>
              <a:rPr lang="en-US" altLang="zh-CN" sz="1600" dirty="0" smtClean="0">
                <a:latin typeface="楷体" panose="02010609060101010101" pitchFamily="49" charset="-122"/>
                <a:ea typeface="楷体" panose="02010609060101010101" pitchFamily="49" charset="-122"/>
              </a:rPr>
              <a:t> </a:t>
            </a:r>
            <a:r>
              <a:rPr lang="zh-CN" altLang="en-US" sz="1600" dirty="0" smtClean="0">
                <a:latin typeface="楷体" panose="02010609060101010101" pitchFamily="49" charset="-122"/>
                <a:ea typeface="楷体" panose="02010609060101010101" pitchFamily="49" charset="-122"/>
              </a:rPr>
              <a:t>用户提供图形操作界面。</a:t>
            </a:r>
            <a:endParaRPr lang="en-US" altLang="zh-CN"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endParaRPr lang="zh-CN" altLang="en-US" sz="1600" dirty="0" smtClean="0">
              <a:latin typeface="楷体" panose="02010609060101010101" pitchFamily="49" charset="-122"/>
              <a:ea typeface="楷体" panose="02010609060101010101" pitchFamily="49" charset="-122"/>
            </a:endParaRPr>
          </a:p>
          <a:p>
            <a:pPr>
              <a:buFont typeface="Arial" panose="020B0604020202020204" pitchFamily="34" charset="0"/>
              <a:buChar char="•"/>
            </a:pPr>
            <a:r>
              <a:rPr lang="zh-CN" altLang="en-US" sz="2400" dirty="0" smtClean="0">
                <a:latin typeface="楷体" panose="02010609060101010101" pitchFamily="49" charset="-122"/>
                <a:ea typeface="楷体" panose="02010609060101010101" pitchFamily="49" charset="-122"/>
              </a:rPr>
              <a:t> 红帽 </a:t>
            </a:r>
            <a:r>
              <a:rPr lang="en-US" altLang="zh-CN" sz="2400" dirty="0" err="1" smtClean="0">
                <a:latin typeface="楷体" panose="02010609060101010101" pitchFamily="49" charset="-122"/>
                <a:ea typeface="楷体" panose="02010609060101010101" pitchFamily="49" charset="-122"/>
              </a:rPr>
              <a:t>Ansible</a:t>
            </a:r>
            <a:r>
              <a:rPr lang="en-US" altLang="zh-CN" sz="2400" dirty="0" smtClean="0">
                <a:latin typeface="楷体" panose="02010609060101010101" pitchFamily="49" charset="-122"/>
                <a:ea typeface="楷体" panose="02010609060101010101" pitchFamily="49" charset="-122"/>
              </a:rPr>
              <a:t> Tower </a:t>
            </a:r>
            <a:r>
              <a:rPr lang="zh-CN" altLang="en-US" sz="2400" dirty="0" smtClean="0">
                <a:latin typeface="楷体" panose="02010609060101010101" pitchFamily="49" charset="-122"/>
                <a:ea typeface="楷体" panose="02010609060101010101" pitchFamily="49" charset="-122"/>
              </a:rPr>
              <a:t>提供：</a:t>
            </a:r>
            <a:endParaRPr lang="zh-CN" altLang="en-US" sz="24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一款可视化控制面板。</a:t>
            </a:r>
            <a:endParaRPr lang="zh-CN" altLang="en-US"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基于角色的访问权限控制。</a:t>
            </a:r>
            <a:endParaRPr lang="zh-CN" altLang="en-US"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作业调度。</a:t>
            </a:r>
            <a:endParaRPr lang="zh-CN" altLang="en-US"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图形化 </a:t>
            </a:r>
            <a:r>
              <a:rPr lang="en-US" altLang="zh-CN" sz="1600" dirty="0" smtClean="0">
                <a:latin typeface="楷体" panose="02010609060101010101" pitchFamily="49" charset="-122"/>
                <a:ea typeface="楷体" panose="02010609060101010101" pitchFamily="49" charset="-122"/>
              </a:rPr>
              <a:t>Inventory </a:t>
            </a:r>
            <a:r>
              <a:rPr lang="zh-CN" altLang="en-US" sz="1600" dirty="0" smtClean="0">
                <a:latin typeface="楷体" panose="02010609060101010101" pitchFamily="49" charset="-122"/>
                <a:ea typeface="楷体" panose="02010609060101010101" pitchFamily="49" charset="-122"/>
              </a:rPr>
              <a:t>文件管理。</a:t>
            </a:r>
            <a:endParaRPr lang="zh-CN" altLang="en-US"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zh-CN" altLang="en-US" sz="1600" dirty="0" smtClean="0">
                <a:latin typeface="楷体" panose="02010609060101010101" pitchFamily="49" charset="-122"/>
                <a:ea typeface="楷体" panose="02010609060101010101" pitchFamily="49" charset="-122"/>
              </a:rPr>
              <a:t> 实时工作状态更新。</a:t>
            </a:r>
            <a:endParaRPr lang="en-US" altLang="zh-CN" sz="1600" dirty="0" smtClean="0">
              <a:latin typeface="楷体" panose="02010609060101010101" pitchFamily="49" charset="-122"/>
              <a:ea typeface="楷体" panose="02010609060101010101" pitchFamily="49" charset="-122"/>
            </a:endParaRPr>
          </a:p>
          <a:p>
            <a:pPr lvl="1">
              <a:buFont typeface="Wingdings" panose="05000000000000000000" pitchFamily="2" charset="2"/>
              <a:buChar char="ü"/>
            </a:pPr>
            <a:r>
              <a:rPr lang="en-US" altLang="zh-CN" sz="1600" dirty="0" smtClean="0">
                <a:latin typeface="楷体" panose="02010609060101010101" pitchFamily="49" charset="-122"/>
                <a:ea typeface="楷体" panose="02010609060101010101" pitchFamily="49" charset="-122"/>
              </a:rPr>
              <a:t> </a:t>
            </a:r>
            <a:r>
              <a:rPr lang="zh-CN" altLang="en-US" sz="1600" dirty="0" smtClean="0">
                <a:latin typeface="楷体" panose="02010609060101010101" pitchFamily="49" charset="-122"/>
                <a:ea typeface="楷体" panose="02010609060101010101" pitchFamily="49" charset="-122"/>
              </a:rPr>
              <a:t>工作流模式</a:t>
            </a:r>
            <a:endParaRPr lang="zh-CN" altLang="en-US" sz="1600" dirty="0" smtClean="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Shape 756"/>
          <p:cNvSpPr txBox="1">
            <a:spLocks noGrp="1"/>
          </p:cNvSpPr>
          <p:nvPr>
            <p:ph type="title"/>
          </p:nvPr>
        </p:nvSpPr>
        <p:spPr>
          <a:xfrm>
            <a:off x="575945" y="390526"/>
            <a:ext cx="10744200" cy="1228436"/>
          </a:xfrm>
          <a:prstGeom prst="rect">
            <a:avLst/>
          </a:prstGeom>
          <a:noFill/>
          <a:ln>
            <a:noFill/>
          </a:ln>
        </p:spPr>
        <p:txBody>
          <a:bodyPr spcFirstLastPara="1" vert="horz" wrap="square" lIns="121900" tIns="60933" rIns="121900" bIns="60933" numCol="1" anchor="t" anchorCtr="0" compatLnSpc="1">
            <a:noAutofit/>
          </a:bodyPr>
          <a:lstStyle/>
          <a:p>
            <a:r>
              <a:rPr lang="zh-CN" altLang="en-US" dirty="0" smtClean="0">
                <a:latin typeface="仿宋" panose="02010609060101010101" charset="-122"/>
                <a:ea typeface="仿宋" panose="02010609060101010101" charset="-122"/>
                <a:cs typeface="Arial" panose="020B0604020202020204"/>
                <a:sym typeface="Arial" panose="020B0604020202020204"/>
              </a:rPr>
              <a:t>功能</a:t>
            </a:r>
            <a:r>
              <a:rPr lang="zh-CN" altLang="en-US" dirty="0">
                <a:latin typeface="仿宋" panose="02010609060101010101" charset="-122"/>
                <a:ea typeface="仿宋" panose="02010609060101010101" charset="-122"/>
                <a:cs typeface="Arial" panose="020B0604020202020204"/>
                <a:sym typeface="Arial" panose="020B0604020202020204"/>
              </a:rPr>
              <a:t>广泛的系统自动化运维功能</a:t>
            </a:r>
            <a:endParaRPr dirty="0">
              <a:latin typeface="仿宋" panose="02010609060101010101" charset="-122"/>
              <a:ea typeface="仿宋" panose="02010609060101010101" charset="-122"/>
            </a:endParaRPr>
          </a:p>
        </p:txBody>
      </p:sp>
      <p:grpSp>
        <p:nvGrpSpPr>
          <p:cNvPr id="2" name="组合 1"/>
          <p:cNvGrpSpPr/>
          <p:nvPr/>
        </p:nvGrpSpPr>
        <p:grpSpPr>
          <a:xfrm>
            <a:off x="258792" y="1476361"/>
            <a:ext cx="11947895" cy="5017591"/>
            <a:chOff x="1410869" y="964395"/>
            <a:chExt cx="6404462" cy="3763193"/>
          </a:xfrm>
        </p:grpSpPr>
        <p:pic>
          <p:nvPicPr>
            <p:cNvPr id="757" name="Shape 757" descr="图片2"/>
            <p:cNvPicPr preferRelativeResize="0"/>
            <p:nvPr/>
          </p:nvPicPr>
          <p:blipFill rotWithShape="1">
            <a:blip r:embed="rId1"/>
            <a:srcRect t="64269"/>
            <a:stretch>
              <a:fillRect/>
            </a:stretch>
          </p:blipFill>
          <p:spPr>
            <a:xfrm>
              <a:off x="1410869" y="4492535"/>
              <a:ext cx="6404462" cy="235053"/>
            </a:xfrm>
            <a:prstGeom prst="rect">
              <a:avLst/>
            </a:prstGeom>
            <a:noFill/>
            <a:ln>
              <a:noFill/>
            </a:ln>
          </p:spPr>
        </p:pic>
        <p:sp>
          <p:nvSpPr>
            <p:cNvPr id="758" name="Shape 758" descr="浅色上对角线"/>
            <p:cNvSpPr/>
            <p:nvPr/>
          </p:nvSpPr>
          <p:spPr>
            <a:xfrm>
              <a:off x="1474076" y="964395"/>
              <a:ext cx="6120037" cy="3570035"/>
            </a:xfrm>
            <a:prstGeom prst="roundRect">
              <a:avLst>
                <a:gd name="adj" fmla="val 2573"/>
              </a:avLst>
            </a:prstGeom>
            <a:solidFill>
              <a:srgbClr val="FFFFFF"/>
            </a:solidFill>
            <a:ln w="9525" cap="flat" cmpd="sng">
              <a:solidFill>
                <a:srgbClr val="C0C0C0"/>
              </a:solidFill>
              <a:prstDash val="solid"/>
              <a:round/>
              <a:headEnd type="none" w="sm" len="sm"/>
              <a:tailEnd type="none" w="sm" len="sm"/>
            </a:ln>
          </p:spPr>
          <p:txBody>
            <a:bodyPr spcFirstLastPara="1" wrap="square" lIns="121900" tIns="60933" rIns="121900" bIns="60933" anchor="ctr" anchorCtr="0">
              <a:noAutofit/>
            </a:bodyPr>
            <a:lstStyle/>
            <a:p>
              <a:endParaRPr sz="3200">
                <a:solidFill>
                  <a:schemeClr val="dk1"/>
                </a:solidFill>
                <a:latin typeface="仿宋" panose="02010609060101010101" charset="-122"/>
                <a:ea typeface="仿宋" panose="02010609060101010101" charset="-122"/>
                <a:cs typeface="Calibri" panose="020F0502020204030204"/>
                <a:sym typeface="Calibri" panose="020F0502020204030204"/>
              </a:endParaRPr>
            </a:p>
          </p:txBody>
        </p:sp>
        <p:grpSp>
          <p:nvGrpSpPr>
            <p:cNvPr id="759" name="Shape 759"/>
            <p:cNvGrpSpPr/>
            <p:nvPr/>
          </p:nvGrpSpPr>
          <p:grpSpPr>
            <a:xfrm>
              <a:off x="1601920" y="1071552"/>
              <a:ext cx="1898510" cy="1566000"/>
              <a:chOff x="791540" y="1597882"/>
              <a:chExt cx="2342049" cy="1682688"/>
            </a:xfrm>
          </p:grpSpPr>
          <p:sp>
            <p:nvSpPr>
              <p:cNvPr id="760" name="Shape 760"/>
              <p:cNvSpPr/>
              <p:nvPr/>
            </p:nvSpPr>
            <p:spPr>
              <a:xfrm>
                <a:off x="833406" y="1909903"/>
                <a:ext cx="2256480" cy="1370667"/>
              </a:xfrm>
              <a:prstGeom prst="rect">
                <a:avLst/>
              </a:prstGeom>
              <a:gradFill>
                <a:gsLst>
                  <a:gs pos="0">
                    <a:schemeClr val="lt1"/>
                  </a:gs>
                  <a:gs pos="100000">
                    <a:srgbClr val="F9DCDC"/>
                  </a:gs>
                </a:gsLst>
                <a:lin ang="2700000" scaled="0"/>
              </a:gradFill>
              <a:ln w="25400" cap="flat" cmpd="sng">
                <a:solidFill>
                  <a:srgbClr val="00B0F0"/>
                </a:solidFill>
                <a:prstDash val="solid"/>
                <a:round/>
                <a:headEnd type="none" w="sm" len="sm"/>
                <a:tailEnd type="none" w="sm" len="sm"/>
              </a:ln>
              <a:effectLst>
                <a:reflection stA="52000" endA="300" endPos="35000" sy="-100000" algn="bl" rotWithShape="0"/>
              </a:effectLst>
            </p:spPr>
            <p:txBody>
              <a:bodyPr spcFirstLastPara="1" wrap="square" lIns="121900" tIns="60933" rIns="121900" bIns="60933" anchor="t" anchorCtr="0">
                <a:noAutofit/>
              </a:bodyPr>
              <a:lstStyle/>
              <a:p>
                <a:endParaRPr sz="3200">
                  <a:solidFill>
                    <a:schemeClr val="dk1"/>
                  </a:solidFill>
                  <a:latin typeface="仿宋" panose="02010609060101010101" charset="-122"/>
                  <a:ea typeface="仿宋" panose="02010609060101010101" charset="-122"/>
                  <a:cs typeface="Calibri" panose="020F0502020204030204"/>
                  <a:sym typeface="Calibri" panose="020F0502020204030204"/>
                </a:endParaRPr>
              </a:p>
            </p:txBody>
          </p:sp>
          <p:sp>
            <p:nvSpPr>
              <p:cNvPr id="761" name="Shape 761"/>
              <p:cNvSpPr/>
              <p:nvPr/>
            </p:nvSpPr>
            <p:spPr>
              <a:xfrm>
                <a:off x="822768" y="1597882"/>
                <a:ext cx="2310821" cy="380112"/>
              </a:xfrm>
              <a:prstGeom prst="roundRect">
                <a:avLst>
                  <a:gd name="adj" fmla="val 16667"/>
                </a:avLst>
              </a:prstGeom>
              <a:solidFill>
                <a:srgbClr val="00B0F0"/>
              </a:solidFill>
              <a:ln>
                <a:noFill/>
              </a:ln>
            </p:spPr>
            <p:txBody>
              <a:bodyPr spcFirstLastPara="1" wrap="square" lIns="121900" tIns="60933" rIns="121900" bIns="60933" anchor="ctr" anchorCtr="0">
                <a:noAutofit/>
              </a:bodyPr>
              <a:lstStyle/>
              <a:p>
                <a:pPr algn="ctr"/>
                <a:r>
                  <a:rPr lang="en-US" altLang="zh-CN" sz="2135" dirty="0">
                    <a:solidFill>
                      <a:schemeClr val="dk1"/>
                    </a:solidFill>
                    <a:latin typeface="仿宋" panose="02010609060101010101" charset="-122"/>
                    <a:ea typeface="仿宋" panose="02010609060101010101" charset="-122"/>
                    <a:cs typeface="仿宋" panose="02010609060101010101" charset="-122"/>
                  </a:rPr>
                  <a:t>1</a:t>
                </a:r>
                <a:r>
                  <a:rPr lang="zh-CN" altLang="en-US" sz="2135" dirty="0">
                    <a:solidFill>
                      <a:schemeClr val="dk1"/>
                    </a:solidFill>
                    <a:latin typeface="仿宋" panose="02010609060101010101" charset="-122"/>
                    <a:ea typeface="仿宋" panose="02010609060101010101" charset="-122"/>
                    <a:cs typeface="仿宋" panose="02010609060101010101" charset="-122"/>
                  </a:rPr>
                  <a:t>、自动化部署</a:t>
                </a:r>
                <a:endParaRPr sz="2400" dirty="0">
                  <a:latin typeface="仿宋" panose="02010609060101010101" charset="-122"/>
                  <a:ea typeface="仿宋" panose="02010609060101010101" charset="-122"/>
                  <a:cs typeface="仿宋" panose="02010609060101010101" charset="-122"/>
                </a:endParaRPr>
              </a:p>
            </p:txBody>
          </p:sp>
          <p:sp>
            <p:nvSpPr>
              <p:cNvPr id="762" name="Shape 762"/>
              <p:cNvSpPr/>
              <p:nvPr/>
            </p:nvSpPr>
            <p:spPr>
              <a:xfrm>
                <a:off x="791540" y="2080961"/>
                <a:ext cx="2266632" cy="1199511"/>
              </a:xfrm>
              <a:prstGeom prst="rect">
                <a:avLst/>
              </a:prstGeom>
              <a:noFill/>
              <a:ln>
                <a:noFill/>
              </a:ln>
            </p:spPr>
            <p:txBody>
              <a:bodyPr spcFirstLastPara="1" wrap="square" lIns="121900" tIns="60933" rIns="121900" bIns="60933" anchor="ctr" anchorCtr="0">
                <a:noAutofit/>
              </a:bodyPr>
              <a:lstStyle/>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操作系统部署</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操作系统标准化</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一键式部署集群</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sym typeface="+mn-ea"/>
                  </a:rPr>
                  <a:t>一键式</a:t>
                </a:r>
                <a:r>
                  <a:rPr lang="zh-CN" altLang="en-US" sz="1400" dirty="0">
                    <a:solidFill>
                      <a:schemeClr val="dk1"/>
                    </a:solidFill>
                    <a:latin typeface="仿宋" panose="02010609060101010101" charset="-122"/>
                    <a:ea typeface="仿宋" panose="02010609060101010101" charset="-122"/>
                  </a:rPr>
                  <a:t>应用</a:t>
                </a:r>
                <a:r>
                  <a:rPr lang="zh-CN" altLang="en-US" sz="1400" dirty="0">
                    <a:solidFill>
                      <a:schemeClr val="dk1"/>
                    </a:solidFill>
                    <a:latin typeface="仿宋" panose="02010609060101010101" charset="-122"/>
                    <a:ea typeface="仿宋" panose="02010609060101010101" charset="-122"/>
                    <a:sym typeface="+mn-ea"/>
                  </a:rPr>
                  <a:t>部署</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备份</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持续交付流水线引擎</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endParaRPr lang="zh-CN" altLang="en-US" sz="1400" dirty="0">
                  <a:solidFill>
                    <a:schemeClr val="dk1"/>
                  </a:solidFill>
                  <a:latin typeface="仿宋" panose="02010609060101010101" charset="-122"/>
                  <a:ea typeface="仿宋" panose="02010609060101010101" charset="-122"/>
                </a:endParaRPr>
              </a:p>
            </p:txBody>
          </p:sp>
        </p:grpSp>
        <p:grpSp>
          <p:nvGrpSpPr>
            <p:cNvPr id="763" name="Shape 763"/>
            <p:cNvGrpSpPr/>
            <p:nvPr/>
          </p:nvGrpSpPr>
          <p:grpSpPr>
            <a:xfrm>
              <a:off x="3607588" y="1071552"/>
              <a:ext cx="1890000" cy="1566000"/>
              <a:chOff x="3366696" y="1597882"/>
              <a:chExt cx="2310821" cy="1682688"/>
            </a:xfrm>
          </p:grpSpPr>
          <p:sp>
            <p:nvSpPr>
              <p:cNvPr id="764" name="Shape 764"/>
              <p:cNvSpPr/>
              <p:nvPr/>
            </p:nvSpPr>
            <p:spPr>
              <a:xfrm>
                <a:off x="3377333" y="1909903"/>
                <a:ext cx="2256480" cy="1370667"/>
              </a:xfrm>
              <a:prstGeom prst="rect">
                <a:avLst/>
              </a:prstGeom>
              <a:gradFill>
                <a:gsLst>
                  <a:gs pos="0">
                    <a:schemeClr val="lt1"/>
                  </a:gs>
                  <a:gs pos="100000">
                    <a:srgbClr val="F9DCDC"/>
                  </a:gs>
                </a:gsLst>
                <a:lin ang="2700000" scaled="0"/>
              </a:gradFill>
              <a:ln w="25400" cap="flat" cmpd="sng">
                <a:solidFill>
                  <a:srgbClr val="00B0F0"/>
                </a:solidFill>
                <a:prstDash val="solid"/>
                <a:round/>
                <a:headEnd type="none" w="sm" len="sm"/>
                <a:tailEnd type="none" w="sm" len="sm"/>
              </a:ln>
              <a:effectLst>
                <a:reflection stA="52000" endA="300" endPos="35000" sy="-100000" algn="bl" rotWithShape="0"/>
              </a:effectLst>
            </p:spPr>
            <p:txBody>
              <a:bodyPr spcFirstLastPara="1" wrap="square" lIns="121900" tIns="60933" rIns="121900" bIns="60933" anchor="t" anchorCtr="0">
                <a:noAutofit/>
              </a:bodyPr>
              <a:lstStyle/>
              <a:p>
                <a:endParaRPr sz="1600">
                  <a:solidFill>
                    <a:schemeClr val="dk1"/>
                  </a:solidFill>
                  <a:latin typeface="仿宋" panose="02010609060101010101" charset="-122"/>
                  <a:ea typeface="仿宋" panose="02010609060101010101" charset="-122"/>
                  <a:cs typeface="Calibri" panose="020F0502020204030204"/>
                  <a:sym typeface="Calibri" panose="020F0502020204030204"/>
                </a:endParaRPr>
              </a:p>
            </p:txBody>
          </p:sp>
          <p:sp>
            <p:nvSpPr>
              <p:cNvPr id="765" name="Shape 765"/>
              <p:cNvSpPr/>
              <p:nvPr/>
            </p:nvSpPr>
            <p:spPr>
              <a:xfrm>
                <a:off x="3366696" y="1597882"/>
                <a:ext cx="2310821" cy="380112"/>
              </a:xfrm>
              <a:prstGeom prst="roundRect">
                <a:avLst>
                  <a:gd name="adj" fmla="val 16667"/>
                </a:avLst>
              </a:prstGeom>
              <a:solidFill>
                <a:srgbClr val="00B0F0"/>
              </a:solidFill>
              <a:ln>
                <a:noFill/>
              </a:ln>
            </p:spPr>
            <p:txBody>
              <a:bodyPr spcFirstLastPara="1" wrap="square" lIns="121900" tIns="60933" rIns="121900" bIns="60933" anchor="ctr" anchorCtr="0">
                <a:noAutofit/>
              </a:bodyPr>
              <a:lstStyle/>
              <a:p>
                <a:pPr algn="ctr"/>
                <a:r>
                  <a:rPr lang="en-US" altLang="zh-CN" sz="2135" dirty="0">
                    <a:solidFill>
                      <a:schemeClr val="dk1"/>
                    </a:solidFill>
                    <a:latin typeface="仿宋" panose="02010609060101010101" charset="-122"/>
                    <a:ea typeface="仿宋" panose="02010609060101010101" charset="-122"/>
                    <a:cs typeface="仿宋" panose="02010609060101010101" charset="-122"/>
                  </a:rPr>
                  <a:t>2</a:t>
                </a:r>
                <a:r>
                  <a:rPr lang="zh-CN" altLang="en-US" sz="2135" dirty="0">
                    <a:solidFill>
                      <a:schemeClr val="dk1"/>
                    </a:solidFill>
                    <a:latin typeface="仿宋" panose="02010609060101010101" charset="-122"/>
                    <a:ea typeface="仿宋" panose="02010609060101010101" charset="-122"/>
                    <a:cs typeface="仿宋" panose="02010609060101010101" charset="-122"/>
                  </a:rPr>
                  <a:t>、补丁升级</a:t>
                </a:r>
                <a:endParaRPr sz="2400" dirty="0">
                  <a:latin typeface="仿宋" panose="02010609060101010101" charset="-122"/>
                  <a:ea typeface="仿宋" panose="02010609060101010101" charset="-122"/>
                  <a:cs typeface="仿宋" panose="02010609060101010101" charset="-122"/>
                </a:endParaRPr>
              </a:p>
            </p:txBody>
          </p:sp>
          <p:sp>
            <p:nvSpPr>
              <p:cNvPr id="766" name="Shape 766"/>
              <p:cNvSpPr/>
              <p:nvPr/>
            </p:nvSpPr>
            <p:spPr>
              <a:xfrm>
                <a:off x="3379181" y="2037464"/>
                <a:ext cx="2266871" cy="550629"/>
              </a:xfrm>
              <a:prstGeom prst="rect">
                <a:avLst/>
              </a:prstGeom>
              <a:noFill/>
              <a:ln>
                <a:noFill/>
              </a:ln>
            </p:spPr>
            <p:txBody>
              <a:bodyPr spcFirstLastPara="1" wrap="square" lIns="121900" tIns="60933" rIns="121900" bIns="60933" anchor="ctr" anchorCtr="0">
                <a:noAutofit/>
              </a:bodyPr>
              <a:lstStyle/>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操作系统批量升级</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紧急安全漏洞筛查和修复</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按照部署策略批量自动更新部署应用</a:t>
                </a:r>
                <a:endParaRPr lang="zh-CN" altLang="en-US" sz="1400" dirty="0">
                  <a:solidFill>
                    <a:schemeClr val="dk1"/>
                  </a:solidFill>
                  <a:latin typeface="仿宋" panose="02010609060101010101" charset="-122"/>
                  <a:ea typeface="仿宋" panose="02010609060101010101" charset="-122"/>
                </a:endParaRPr>
              </a:p>
            </p:txBody>
          </p:sp>
        </p:grpSp>
        <p:grpSp>
          <p:nvGrpSpPr>
            <p:cNvPr id="767" name="Shape 767"/>
            <p:cNvGrpSpPr/>
            <p:nvPr/>
          </p:nvGrpSpPr>
          <p:grpSpPr>
            <a:xfrm>
              <a:off x="5589438" y="1071552"/>
              <a:ext cx="1875047" cy="1566000"/>
              <a:chOff x="5927074" y="1597882"/>
              <a:chExt cx="2310821" cy="1682688"/>
            </a:xfrm>
          </p:grpSpPr>
          <p:sp>
            <p:nvSpPr>
              <p:cNvPr id="768" name="Shape 768"/>
              <p:cNvSpPr/>
              <p:nvPr/>
            </p:nvSpPr>
            <p:spPr>
              <a:xfrm>
                <a:off x="5937711" y="1909903"/>
                <a:ext cx="2256480" cy="1370667"/>
              </a:xfrm>
              <a:prstGeom prst="rect">
                <a:avLst/>
              </a:prstGeom>
              <a:gradFill>
                <a:gsLst>
                  <a:gs pos="0">
                    <a:schemeClr val="lt1"/>
                  </a:gs>
                  <a:gs pos="100000">
                    <a:srgbClr val="F9DCDC"/>
                  </a:gs>
                </a:gsLst>
                <a:lin ang="2700000" scaled="0"/>
              </a:gradFill>
              <a:ln w="25400" cap="flat" cmpd="sng">
                <a:solidFill>
                  <a:srgbClr val="00B0F0"/>
                </a:solidFill>
                <a:prstDash val="solid"/>
                <a:round/>
                <a:headEnd type="none" w="sm" len="sm"/>
                <a:tailEnd type="none" w="sm" len="sm"/>
              </a:ln>
              <a:effectLst>
                <a:reflection stA="52000" endA="300" endPos="35000" sy="-100000" algn="bl" rotWithShape="0"/>
              </a:effectLst>
            </p:spPr>
            <p:txBody>
              <a:bodyPr spcFirstLastPara="1" wrap="square" lIns="121900" tIns="60933" rIns="121900" bIns="60933" anchor="t" anchorCtr="0">
                <a:noAutofit/>
              </a:bodyPr>
              <a:lstStyle/>
              <a:p>
                <a:endParaRPr sz="1600">
                  <a:solidFill>
                    <a:schemeClr val="dk1"/>
                  </a:solidFill>
                  <a:latin typeface="仿宋" panose="02010609060101010101" charset="-122"/>
                  <a:ea typeface="仿宋" panose="02010609060101010101" charset="-122"/>
                  <a:cs typeface="Calibri" panose="020F0502020204030204"/>
                  <a:sym typeface="Calibri" panose="020F0502020204030204"/>
                </a:endParaRPr>
              </a:p>
            </p:txBody>
          </p:sp>
          <p:sp>
            <p:nvSpPr>
              <p:cNvPr id="769" name="Shape 769"/>
              <p:cNvSpPr/>
              <p:nvPr/>
            </p:nvSpPr>
            <p:spPr>
              <a:xfrm>
                <a:off x="5927074" y="1597882"/>
                <a:ext cx="2310821" cy="380112"/>
              </a:xfrm>
              <a:prstGeom prst="roundRect">
                <a:avLst>
                  <a:gd name="adj" fmla="val 16667"/>
                </a:avLst>
              </a:prstGeom>
              <a:solidFill>
                <a:srgbClr val="00B0F0"/>
              </a:solidFill>
              <a:ln>
                <a:noFill/>
              </a:ln>
            </p:spPr>
            <p:txBody>
              <a:bodyPr spcFirstLastPara="1" wrap="square" lIns="121900" tIns="60933" rIns="121900" bIns="60933" anchor="ctr" anchorCtr="0">
                <a:noAutofit/>
              </a:bodyPr>
              <a:lstStyle/>
              <a:p>
                <a:pPr algn="ctr"/>
                <a:r>
                  <a:rPr lang="en-US" altLang="zh-CN" sz="2135" dirty="0">
                    <a:solidFill>
                      <a:schemeClr val="dk1"/>
                    </a:solidFill>
                    <a:latin typeface="仿宋" panose="02010609060101010101" charset="-122"/>
                    <a:ea typeface="仿宋" panose="02010609060101010101" charset="-122"/>
                    <a:cs typeface="仿宋" panose="02010609060101010101" charset="-122"/>
                  </a:rPr>
                  <a:t>3</a:t>
                </a:r>
                <a:r>
                  <a:rPr lang="zh-CN" altLang="en-US" sz="2135" dirty="0">
                    <a:solidFill>
                      <a:schemeClr val="dk1"/>
                    </a:solidFill>
                    <a:latin typeface="仿宋" panose="02010609060101010101" charset="-122"/>
                    <a:ea typeface="仿宋" panose="02010609060101010101" charset="-122"/>
                    <a:cs typeface="仿宋" panose="02010609060101010101" charset="-122"/>
                  </a:rPr>
                  <a:t>、配置管理</a:t>
                </a:r>
                <a:endParaRPr sz="2400" dirty="0">
                  <a:latin typeface="仿宋" panose="02010609060101010101" charset="-122"/>
                  <a:ea typeface="仿宋" panose="02010609060101010101" charset="-122"/>
                  <a:cs typeface="仿宋" panose="02010609060101010101" charset="-122"/>
                </a:endParaRPr>
              </a:p>
            </p:txBody>
          </p:sp>
          <p:sp>
            <p:nvSpPr>
              <p:cNvPr id="770" name="Shape 770"/>
              <p:cNvSpPr/>
              <p:nvPr/>
            </p:nvSpPr>
            <p:spPr>
              <a:xfrm>
                <a:off x="6046628" y="2037464"/>
                <a:ext cx="2037871" cy="789610"/>
              </a:xfrm>
              <a:prstGeom prst="rect">
                <a:avLst/>
              </a:prstGeom>
              <a:noFill/>
              <a:ln>
                <a:noFill/>
              </a:ln>
            </p:spPr>
            <p:txBody>
              <a:bodyPr spcFirstLastPara="1" wrap="square" lIns="121900" tIns="60933" rIns="121900" bIns="60933" anchor="ctr" anchorCtr="0">
                <a:noAutofit/>
              </a:bodyPr>
              <a:lstStyle/>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sym typeface="+mn-ea"/>
                  </a:rPr>
                  <a:t>配置文件一键式分发</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配置检查和漂移</a:t>
                </a:r>
                <a:r>
                  <a:rPr lang="zh-CN" altLang="en-US" sz="1400" dirty="0">
                    <a:solidFill>
                      <a:schemeClr val="dk1"/>
                    </a:solidFill>
                    <a:latin typeface="仿宋" panose="02010609060101010101" charset="-122"/>
                    <a:ea typeface="仿宋" panose="02010609060101010101" charset="-122"/>
                    <a:sym typeface="+mn-ea"/>
                  </a:rPr>
                  <a:t>一键式</a:t>
                </a:r>
                <a:r>
                  <a:rPr lang="zh-CN" altLang="en-US" sz="1400" dirty="0">
                    <a:solidFill>
                      <a:schemeClr val="dk1"/>
                    </a:solidFill>
                    <a:latin typeface="仿宋" panose="02010609060101010101" charset="-122"/>
                    <a:ea typeface="仿宋" panose="02010609060101010101" charset="-122"/>
                  </a:rPr>
                  <a:t>比对</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配置</a:t>
                </a:r>
                <a:r>
                  <a:rPr lang="zh-CN" altLang="en-US" sz="1400" dirty="0">
                    <a:solidFill>
                      <a:schemeClr val="dk1"/>
                    </a:solidFill>
                    <a:latin typeface="仿宋" panose="02010609060101010101" charset="-122"/>
                    <a:ea typeface="仿宋" panose="02010609060101010101" charset="-122"/>
                    <a:sym typeface="+mn-ea"/>
                  </a:rPr>
                  <a:t>一键式</a:t>
                </a:r>
                <a:r>
                  <a:rPr lang="zh-CN" altLang="en-US" sz="1400" dirty="0">
                    <a:solidFill>
                      <a:schemeClr val="dk1"/>
                    </a:solidFill>
                    <a:latin typeface="仿宋" panose="02010609060101010101" charset="-122"/>
                    <a:ea typeface="仿宋" panose="02010609060101010101" charset="-122"/>
                  </a:rPr>
                  <a:t>更新</a:t>
                </a:r>
                <a:endParaRPr lang="zh-CN" altLang="en-US"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配置</a:t>
                </a:r>
                <a:r>
                  <a:rPr lang="zh-CN" altLang="en-US" sz="1400" dirty="0">
                    <a:solidFill>
                      <a:schemeClr val="dk1"/>
                    </a:solidFill>
                    <a:latin typeface="仿宋" panose="02010609060101010101" charset="-122"/>
                    <a:ea typeface="仿宋" panose="02010609060101010101" charset="-122"/>
                    <a:sym typeface="+mn-ea"/>
                  </a:rPr>
                  <a:t>一键式</a:t>
                </a:r>
                <a:r>
                  <a:rPr lang="zh-CN" altLang="en-US" sz="1400" dirty="0">
                    <a:solidFill>
                      <a:schemeClr val="dk1"/>
                    </a:solidFill>
                    <a:latin typeface="仿宋" panose="02010609060101010101" charset="-122"/>
                    <a:ea typeface="仿宋" panose="02010609060101010101" charset="-122"/>
                  </a:rPr>
                  <a:t>回滚</a:t>
                </a:r>
                <a:endParaRPr lang="zh-CN" altLang="en-US" sz="1400" dirty="0">
                  <a:solidFill>
                    <a:schemeClr val="dk1"/>
                  </a:solidFill>
                  <a:latin typeface="仿宋" panose="02010609060101010101" charset="-122"/>
                  <a:ea typeface="仿宋" panose="02010609060101010101" charset="-122"/>
                </a:endParaRPr>
              </a:p>
            </p:txBody>
          </p:sp>
        </p:grpSp>
        <p:grpSp>
          <p:nvGrpSpPr>
            <p:cNvPr id="771" name="Shape 771"/>
            <p:cNvGrpSpPr/>
            <p:nvPr/>
          </p:nvGrpSpPr>
          <p:grpSpPr>
            <a:xfrm>
              <a:off x="1635742" y="2839643"/>
              <a:ext cx="1864688" cy="1566000"/>
              <a:chOff x="833406" y="3938044"/>
              <a:chExt cx="2310821" cy="1682689"/>
            </a:xfrm>
          </p:grpSpPr>
          <p:sp>
            <p:nvSpPr>
              <p:cNvPr id="772" name="Shape 772"/>
              <p:cNvSpPr/>
              <p:nvPr/>
            </p:nvSpPr>
            <p:spPr>
              <a:xfrm>
                <a:off x="844044" y="4250066"/>
                <a:ext cx="2256480" cy="1370667"/>
              </a:xfrm>
              <a:prstGeom prst="rect">
                <a:avLst/>
              </a:prstGeom>
              <a:gradFill>
                <a:gsLst>
                  <a:gs pos="0">
                    <a:schemeClr val="lt1"/>
                  </a:gs>
                  <a:gs pos="100000">
                    <a:srgbClr val="F9DCDC"/>
                  </a:gs>
                </a:gsLst>
                <a:lin ang="2700000" scaled="0"/>
              </a:gradFill>
              <a:ln w="25400" cap="flat" cmpd="sng">
                <a:solidFill>
                  <a:srgbClr val="00B0F0"/>
                </a:solidFill>
                <a:prstDash val="solid"/>
                <a:round/>
                <a:headEnd type="none" w="sm" len="sm"/>
                <a:tailEnd type="none" w="sm" len="sm"/>
              </a:ln>
              <a:effectLst>
                <a:reflection stA="52000" endA="300" endPos="35000" sy="-100000" algn="bl" rotWithShape="0"/>
              </a:effectLst>
            </p:spPr>
            <p:txBody>
              <a:bodyPr spcFirstLastPara="1" wrap="square" lIns="121900" tIns="60933" rIns="121900" bIns="60933" anchor="t" anchorCtr="0">
                <a:noAutofit/>
              </a:bodyPr>
              <a:lstStyle/>
              <a:p>
                <a:endParaRPr sz="3200">
                  <a:solidFill>
                    <a:schemeClr val="dk1"/>
                  </a:solidFill>
                  <a:latin typeface="仿宋" panose="02010609060101010101" charset="-122"/>
                  <a:ea typeface="仿宋" panose="02010609060101010101" charset="-122"/>
                  <a:cs typeface="Calibri" panose="020F0502020204030204"/>
                  <a:sym typeface="Calibri" panose="020F0502020204030204"/>
                </a:endParaRPr>
              </a:p>
            </p:txBody>
          </p:sp>
          <p:sp>
            <p:nvSpPr>
              <p:cNvPr id="773" name="Shape 773"/>
              <p:cNvSpPr/>
              <p:nvPr/>
            </p:nvSpPr>
            <p:spPr>
              <a:xfrm>
                <a:off x="833406" y="3938044"/>
                <a:ext cx="2310821" cy="380112"/>
              </a:xfrm>
              <a:prstGeom prst="roundRect">
                <a:avLst>
                  <a:gd name="adj" fmla="val 16667"/>
                </a:avLst>
              </a:prstGeom>
              <a:solidFill>
                <a:srgbClr val="00B0F0"/>
              </a:solidFill>
              <a:ln>
                <a:noFill/>
              </a:ln>
            </p:spPr>
            <p:txBody>
              <a:bodyPr spcFirstLastPara="1" wrap="square" lIns="121900" tIns="60933" rIns="121900" bIns="60933" anchor="ctr" anchorCtr="0">
                <a:noAutofit/>
              </a:bodyPr>
              <a:lstStyle/>
              <a:p>
                <a:pPr algn="ctr"/>
                <a:r>
                  <a:rPr lang="en-US" altLang="zh-CN" sz="2135" dirty="0">
                    <a:solidFill>
                      <a:schemeClr val="dk1"/>
                    </a:solidFill>
                    <a:latin typeface="仿宋" panose="02010609060101010101" charset="-122"/>
                    <a:ea typeface="仿宋" panose="02010609060101010101" charset="-122"/>
                    <a:cs typeface="仿宋" panose="02010609060101010101" charset="-122"/>
                  </a:rPr>
                  <a:t>4</a:t>
                </a:r>
                <a:r>
                  <a:rPr lang="zh-CN" altLang="en-US" sz="2135" dirty="0">
                    <a:solidFill>
                      <a:schemeClr val="dk1"/>
                    </a:solidFill>
                    <a:latin typeface="仿宋" panose="02010609060101010101" charset="-122"/>
                    <a:ea typeface="仿宋" panose="02010609060101010101" charset="-122"/>
                    <a:cs typeface="仿宋" panose="02010609060101010101" charset="-122"/>
                  </a:rPr>
                  <a:t>、自动巡检</a:t>
                </a:r>
                <a:endParaRPr sz="2400" dirty="0">
                  <a:latin typeface="仿宋" panose="02010609060101010101" charset="-122"/>
                  <a:ea typeface="仿宋" panose="02010609060101010101" charset="-122"/>
                  <a:cs typeface="仿宋" panose="02010609060101010101" charset="-122"/>
                </a:endParaRPr>
              </a:p>
            </p:txBody>
          </p:sp>
          <p:sp>
            <p:nvSpPr>
              <p:cNvPr id="774" name="Shape 774"/>
              <p:cNvSpPr/>
              <p:nvPr/>
            </p:nvSpPr>
            <p:spPr>
              <a:xfrm>
                <a:off x="925036" y="4473546"/>
                <a:ext cx="2143682" cy="932603"/>
              </a:xfrm>
              <a:prstGeom prst="rect">
                <a:avLst/>
              </a:prstGeom>
              <a:noFill/>
              <a:ln>
                <a:noFill/>
              </a:ln>
            </p:spPr>
            <p:txBody>
              <a:bodyPr spcFirstLastPara="1" wrap="square" lIns="121900" tIns="60933" rIns="121900" bIns="60933" anchor="ctr" anchorCtr="0">
                <a:noAutofit/>
              </a:bodyPr>
              <a:lstStyle/>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cs typeface="仿宋" panose="02010609060101010101" charset="-122"/>
                  </a:rPr>
                  <a:t>日常巡检：</a:t>
                </a:r>
                <a:r>
                  <a:rPr lang="zh-CN" sz="1400" dirty="0">
                    <a:solidFill>
                      <a:schemeClr val="dk1"/>
                    </a:solidFill>
                    <a:latin typeface="仿宋" panose="02010609060101010101" charset="-122"/>
                    <a:ea typeface="仿宋" panose="02010609060101010101" charset="-122"/>
                    <a:cs typeface="仿宋" panose="02010609060101010101" charset="-122"/>
                  </a:rPr>
                  <a:t>服务健康状况、资源使用情况、系统日志、补丁情况、配置检查、基线审核</a:t>
                </a:r>
                <a:r>
                  <a:rPr lang="en-US" altLang="zh-CN" sz="1400" dirty="0">
                    <a:solidFill>
                      <a:schemeClr val="dk1"/>
                    </a:solidFill>
                    <a:latin typeface="仿宋" panose="02010609060101010101" charset="-122"/>
                    <a:ea typeface="仿宋" panose="02010609060101010101" charset="-122"/>
                    <a:cs typeface="仿宋" panose="02010609060101010101" charset="-122"/>
                  </a:rPr>
                  <a:t>...</a:t>
                </a:r>
                <a:endParaRPr lang="zh-CN" sz="1400" dirty="0">
                  <a:solidFill>
                    <a:schemeClr val="dk1"/>
                  </a:solidFill>
                  <a:latin typeface="仿宋" panose="02010609060101010101" charset="-122"/>
                  <a:ea typeface="仿宋" panose="02010609060101010101" charset="-122"/>
                  <a:cs typeface="仿宋" panose="02010609060101010101" charset="-122"/>
                </a:endParaRPr>
              </a:p>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cs typeface="仿宋" panose="02010609060101010101" charset="-122"/>
                  </a:rPr>
                  <a:t>事件触发：根据和预定义的结果比对触发相关的应对操作</a:t>
                </a:r>
                <a:endParaRPr lang="zh-CN" altLang="en-US" sz="1400" dirty="0">
                  <a:solidFill>
                    <a:schemeClr val="dk1"/>
                  </a:solidFill>
                  <a:latin typeface="仿宋" panose="02010609060101010101" charset="-122"/>
                  <a:ea typeface="仿宋" panose="02010609060101010101" charset="-122"/>
                  <a:cs typeface="仿宋" panose="02010609060101010101" charset="-122"/>
                </a:endParaRPr>
              </a:p>
            </p:txBody>
          </p:sp>
        </p:grpSp>
        <p:grpSp>
          <p:nvGrpSpPr>
            <p:cNvPr id="775" name="Shape 775"/>
            <p:cNvGrpSpPr/>
            <p:nvPr/>
          </p:nvGrpSpPr>
          <p:grpSpPr>
            <a:xfrm>
              <a:off x="3615986" y="2839643"/>
              <a:ext cx="1884788" cy="1566000"/>
              <a:chOff x="3377333" y="3938044"/>
              <a:chExt cx="2310821" cy="1682689"/>
            </a:xfrm>
          </p:grpSpPr>
          <p:sp>
            <p:nvSpPr>
              <p:cNvPr id="776" name="Shape 776"/>
              <p:cNvSpPr/>
              <p:nvPr/>
            </p:nvSpPr>
            <p:spPr>
              <a:xfrm>
                <a:off x="3387971" y="4250066"/>
                <a:ext cx="2256480" cy="1370667"/>
              </a:xfrm>
              <a:prstGeom prst="rect">
                <a:avLst/>
              </a:prstGeom>
              <a:gradFill>
                <a:gsLst>
                  <a:gs pos="0">
                    <a:schemeClr val="lt1"/>
                  </a:gs>
                  <a:gs pos="100000">
                    <a:srgbClr val="F9DCDC"/>
                  </a:gs>
                </a:gsLst>
                <a:lin ang="2700000" scaled="0"/>
              </a:gradFill>
              <a:ln w="25400" cap="flat" cmpd="sng">
                <a:solidFill>
                  <a:srgbClr val="00B0F0"/>
                </a:solidFill>
                <a:prstDash val="solid"/>
                <a:round/>
                <a:headEnd type="none" w="sm" len="sm"/>
                <a:tailEnd type="none" w="sm" len="sm"/>
              </a:ln>
              <a:effectLst>
                <a:reflection stA="52000" endA="300" endPos="35000" sy="-100000" algn="bl" rotWithShape="0"/>
              </a:effectLst>
            </p:spPr>
            <p:txBody>
              <a:bodyPr spcFirstLastPara="1" wrap="square" lIns="121900" tIns="60933" rIns="121900" bIns="60933" anchor="t" anchorCtr="0">
                <a:noAutofit/>
              </a:bodyPr>
              <a:lstStyle/>
              <a:p>
                <a:endParaRPr sz="1600">
                  <a:solidFill>
                    <a:schemeClr val="dk1"/>
                  </a:solidFill>
                  <a:latin typeface="仿宋" panose="02010609060101010101" charset="-122"/>
                  <a:ea typeface="仿宋" panose="02010609060101010101" charset="-122"/>
                  <a:cs typeface="Calibri" panose="020F0502020204030204"/>
                  <a:sym typeface="Calibri" panose="020F0502020204030204"/>
                </a:endParaRPr>
              </a:p>
            </p:txBody>
          </p:sp>
          <p:sp>
            <p:nvSpPr>
              <p:cNvPr id="777" name="Shape 777"/>
              <p:cNvSpPr/>
              <p:nvPr/>
            </p:nvSpPr>
            <p:spPr>
              <a:xfrm>
                <a:off x="3377333" y="3938044"/>
                <a:ext cx="2310821" cy="380112"/>
              </a:xfrm>
              <a:prstGeom prst="roundRect">
                <a:avLst>
                  <a:gd name="adj" fmla="val 16667"/>
                </a:avLst>
              </a:prstGeom>
              <a:solidFill>
                <a:srgbClr val="00B0F0"/>
              </a:solidFill>
              <a:ln>
                <a:noFill/>
              </a:ln>
            </p:spPr>
            <p:txBody>
              <a:bodyPr spcFirstLastPara="1" wrap="square" lIns="121900" tIns="60933" rIns="121900" bIns="60933" anchor="ctr" anchorCtr="0">
                <a:noAutofit/>
              </a:bodyPr>
              <a:lstStyle/>
              <a:p>
                <a:pPr algn="ctr"/>
                <a:r>
                  <a:rPr lang="en-US" altLang="zh-CN" sz="2135" dirty="0">
                    <a:solidFill>
                      <a:schemeClr val="dk1"/>
                    </a:solidFill>
                    <a:latin typeface="仿宋" panose="02010609060101010101" charset="-122"/>
                    <a:ea typeface="仿宋" panose="02010609060101010101" charset="-122"/>
                    <a:cs typeface="仿宋" panose="02010609060101010101" charset="-122"/>
                  </a:rPr>
                  <a:t>5</a:t>
                </a:r>
                <a:r>
                  <a:rPr lang="zh-CN" altLang="en-US" sz="2135" dirty="0">
                    <a:solidFill>
                      <a:schemeClr val="dk1"/>
                    </a:solidFill>
                    <a:latin typeface="仿宋" panose="02010609060101010101" charset="-122"/>
                    <a:ea typeface="仿宋" panose="02010609060101010101" charset="-122"/>
                    <a:cs typeface="仿宋" panose="02010609060101010101" charset="-122"/>
                  </a:rPr>
                  <a:t>、应急故障处理</a:t>
                </a:r>
                <a:endParaRPr sz="2400" dirty="0">
                  <a:latin typeface="仿宋" panose="02010609060101010101" charset="-122"/>
                  <a:ea typeface="仿宋" panose="02010609060101010101" charset="-122"/>
                  <a:cs typeface="仿宋" panose="02010609060101010101" charset="-122"/>
                </a:endParaRPr>
              </a:p>
            </p:txBody>
          </p:sp>
          <p:sp>
            <p:nvSpPr>
              <p:cNvPr id="778" name="Shape 778"/>
              <p:cNvSpPr/>
              <p:nvPr/>
            </p:nvSpPr>
            <p:spPr>
              <a:xfrm>
                <a:off x="3490028" y="4369370"/>
                <a:ext cx="2081382" cy="1140950"/>
              </a:xfrm>
              <a:prstGeom prst="rect">
                <a:avLst/>
              </a:prstGeom>
              <a:noFill/>
              <a:ln>
                <a:noFill/>
              </a:ln>
            </p:spPr>
            <p:txBody>
              <a:bodyPr spcFirstLastPara="1" wrap="square" lIns="121900" tIns="60933" rIns="121900" bIns="60933" anchor="ctr" anchorCtr="0">
                <a:noAutofit/>
              </a:bodyPr>
              <a:lstStyle/>
              <a:p>
                <a:pPr marL="285750" indent="-285750" algn="just">
                  <a:lnSpc>
                    <a:spcPct val="120000"/>
                  </a:lnSpc>
                  <a:buFont typeface="Arial" panose="020B0604020202020204" pitchFamily="34" charset="0"/>
                  <a:buChar char="•"/>
                </a:pPr>
                <a:r>
                  <a:rPr lang="zh-CN" sz="1400" dirty="0">
                    <a:solidFill>
                      <a:schemeClr val="dk1"/>
                    </a:solidFill>
                    <a:latin typeface="仿宋" panose="02010609060101010101" charset="-122"/>
                    <a:ea typeface="仿宋" panose="02010609060101010101" charset="-122"/>
                  </a:rPr>
                  <a:t>冷热备份切换</a:t>
                </a:r>
                <a:endParaRPr lang="zh-CN"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sz="1400" dirty="0">
                    <a:solidFill>
                      <a:schemeClr val="dk1"/>
                    </a:solidFill>
                    <a:latin typeface="仿宋" panose="02010609060101010101" charset="-122"/>
                    <a:ea typeface="仿宋" panose="02010609060101010101" charset="-122"/>
                  </a:rPr>
                  <a:t>常见故障自动一键式恢复</a:t>
                </a:r>
                <a:endParaRPr lang="zh-CN" sz="1400" dirty="0">
                  <a:solidFill>
                    <a:schemeClr val="dk1"/>
                  </a:solidFill>
                  <a:latin typeface="仿宋" panose="02010609060101010101" charset="-122"/>
                  <a:ea typeface="仿宋" panose="02010609060101010101" charset="-122"/>
                </a:endParaRPr>
              </a:p>
              <a:p>
                <a:pPr marL="285750" indent="-285750" algn="just">
                  <a:lnSpc>
                    <a:spcPct val="120000"/>
                  </a:lnSpc>
                  <a:buFont typeface="Arial" panose="020B0604020202020204" pitchFamily="34" charset="0"/>
                  <a:buChar char="•"/>
                </a:pPr>
                <a:r>
                  <a:rPr lang="zh-CN" sz="1400" dirty="0">
                    <a:solidFill>
                      <a:schemeClr val="dk1"/>
                    </a:solidFill>
                    <a:latin typeface="仿宋" panose="02010609060101010101" charset="-122"/>
                    <a:ea typeface="仿宋" panose="02010609060101010101" charset="-122"/>
                  </a:rPr>
                  <a:t>快速重新部署故障服务器或者备份服务器</a:t>
                </a:r>
                <a:endParaRPr lang="zh-CN" sz="1400" dirty="0">
                  <a:solidFill>
                    <a:schemeClr val="dk1"/>
                  </a:solidFill>
                  <a:latin typeface="仿宋" panose="02010609060101010101" charset="-122"/>
                  <a:ea typeface="仿宋" panose="02010609060101010101" charset="-122"/>
                </a:endParaRPr>
              </a:p>
            </p:txBody>
          </p:sp>
        </p:grpSp>
        <p:grpSp>
          <p:nvGrpSpPr>
            <p:cNvPr id="779" name="Shape 779"/>
            <p:cNvGrpSpPr/>
            <p:nvPr/>
          </p:nvGrpSpPr>
          <p:grpSpPr>
            <a:xfrm>
              <a:off x="5574483" y="2839644"/>
              <a:ext cx="1890000" cy="1633860"/>
              <a:chOff x="5908645" y="3938044"/>
              <a:chExt cx="2339887" cy="1755605"/>
            </a:xfrm>
          </p:grpSpPr>
          <p:sp>
            <p:nvSpPr>
              <p:cNvPr id="780" name="Shape 780"/>
              <p:cNvSpPr/>
              <p:nvPr/>
            </p:nvSpPr>
            <p:spPr>
              <a:xfrm>
                <a:off x="5948349" y="4250066"/>
                <a:ext cx="2256480" cy="1370667"/>
              </a:xfrm>
              <a:prstGeom prst="rect">
                <a:avLst/>
              </a:prstGeom>
              <a:gradFill>
                <a:gsLst>
                  <a:gs pos="0">
                    <a:schemeClr val="lt1"/>
                  </a:gs>
                  <a:gs pos="100000">
                    <a:srgbClr val="F9DCDC"/>
                  </a:gs>
                </a:gsLst>
                <a:lin ang="2700000" scaled="0"/>
              </a:gradFill>
              <a:ln w="25400" cap="flat" cmpd="sng">
                <a:solidFill>
                  <a:srgbClr val="00B0F0"/>
                </a:solidFill>
                <a:prstDash val="solid"/>
                <a:round/>
                <a:headEnd type="none" w="sm" len="sm"/>
                <a:tailEnd type="none" w="sm" len="sm"/>
              </a:ln>
              <a:effectLst>
                <a:reflection stA="52000" endA="300" endPos="35000" sy="-100000" algn="bl" rotWithShape="0"/>
              </a:effectLst>
            </p:spPr>
            <p:txBody>
              <a:bodyPr spcFirstLastPara="1" wrap="square" lIns="121900" tIns="60933" rIns="121900" bIns="60933" anchor="t" anchorCtr="0">
                <a:noAutofit/>
              </a:bodyPr>
              <a:lstStyle/>
              <a:p>
                <a:endParaRPr sz="1600">
                  <a:solidFill>
                    <a:schemeClr val="dk1"/>
                  </a:solidFill>
                  <a:latin typeface="仿宋" panose="02010609060101010101" charset="-122"/>
                  <a:ea typeface="仿宋" panose="02010609060101010101" charset="-122"/>
                  <a:cs typeface="Calibri" panose="020F0502020204030204"/>
                  <a:sym typeface="Calibri" panose="020F0502020204030204"/>
                </a:endParaRPr>
              </a:p>
            </p:txBody>
          </p:sp>
          <p:sp>
            <p:nvSpPr>
              <p:cNvPr id="781" name="Shape 781"/>
              <p:cNvSpPr/>
              <p:nvPr/>
            </p:nvSpPr>
            <p:spPr>
              <a:xfrm>
                <a:off x="5937711" y="3938044"/>
                <a:ext cx="2310821" cy="380112"/>
              </a:xfrm>
              <a:prstGeom prst="roundRect">
                <a:avLst>
                  <a:gd name="adj" fmla="val 16667"/>
                </a:avLst>
              </a:prstGeom>
              <a:solidFill>
                <a:srgbClr val="00B0F0"/>
              </a:solidFill>
              <a:ln>
                <a:noFill/>
              </a:ln>
            </p:spPr>
            <p:txBody>
              <a:bodyPr spcFirstLastPara="1" wrap="square" lIns="121900" tIns="60933" rIns="121900" bIns="60933" anchor="ctr" anchorCtr="0">
                <a:noAutofit/>
              </a:bodyPr>
              <a:lstStyle/>
              <a:p>
                <a:pPr algn="ctr"/>
                <a:r>
                  <a:rPr lang="en-US" altLang="zh-CN" sz="2135" dirty="0">
                    <a:solidFill>
                      <a:schemeClr val="dk1"/>
                    </a:solidFill>
                    <a:latin typeface="仿宋" panose="02010609060101010101" charset="-122"/>
                    <a:ea typeface="仿宋" panose="02010609060101010101" charset="-122"/>
                    <a:cs typeface="仿宋" panose="02010609060101010101" charset="-122"/>
                  </a:rPr>
                  <a:t>6</a:t>
                </a:r>
                <a:r>
                  <a:rPr lang="zh-CN" altLang="en-US" sz="2135" dirty="0">
                    <a:solidFill>
                      <a:schemeClr val="dk1"/>
                    </a:solidFill>
                    <a:latin typeface="仿宋" panose="02010609060101010101" charset="-122"/>
                    <a:ea typeface="仿宋" panose="02010609060101010101" charset="-122"/>
                    <a:cs typeface="仿宋" panose="02010609060101010101" charset="-122"/>
                  </a:rPr>
                  <a:t>、容灾管理</a:t>
                </a:r>
                <a:endParaRPr sz="2400" dirty="0">
                  <a:latin typeface="仿宋" panose="02010609060101010101" charset="-122"/>
                  <a:ea typeface="仿宋" panose="02010609060101010101" charset="-122"/>
                  <a:cs typeface="仿宋" panose="02010609060101010101" charset="-122"/>
                </a:endParaRPr>
              </a:p>
            </p:txBody>
          </p:sp>
          <p:sp>
            <p:nvSpPr>
              <p:cNvPr id="782" name="Shape 782"/>
              <p:cNvSpPr/>
              <p:nvPr/>
            </p:nvSpPr>
            <p:spPr>
              <a:xfrm>
                <a:off x="5908645" y="4344352"/>
                <a:ext cx="2266679" cy="1349297"/>
              </a:xfrm>
              <a:prstGeom prst="rect">
                <a:avLst/>
              </a:prstGeom>
              <a:noFill/>
              <a:ln>
                <a:noFill/>
              </a:ln>
            </p:spPr>
            <p:txBody>
              <a:bodyPr spcFirstLastPara="1" wrap="square" lIns="121900" tIns="60933" rIns="121900" bIns="60933" anchor="ctr" anchorCtr="0">
                <a:noAutofit/>
              </a:bodyPr>
              <a:lstStyle/>
              <a:p>
                <a:pPr marL="285750" indent="-285750" algn="just">
                  <a:lnSpc>
                    <a:spcPct val="120000"/>
                  </a:lnSpc>
                  <a:buFont typeface="Arial" panose="020B0604020202020204" pitchFamily="34" charset="0"/>
                  <a:buChar char="•"/>
                </a:pPr>
                <a:r>
                  <a:rPr lang="zh-CN" altLang="en-US" sz="1400" dirty="0">
                    <a:solidFill>
                      <a:schemeClr val="dk1"/>
                    </a:solidFill>
                    <a:latin typeface="仿宋" panose="02010609060101010101" charset="-122"/>
                    <a:ea typeface="仿宋" panose="02010609060101010101" charset="-122"/>
                  </a:rPr>
                  <a:t>应用环境容灾自动化切换</a:t>
                </a:r>
                <a:endParaRPr lang="zh-CN" altLang="en-US" sz="1400" dirty="0">
                  <a:solidFill>
                    <a:schemeClr val="dk1"/>
                  </a:solidFill>
                  <a:latin typeface="仿宋" panose="02010609060101010101" charset="-122"/>
                  <a:ea typeface="仿宋" panose="02010609060101010101"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3"/>
          <p:cNvSpPr/>
          <p:nvPr/>
        </p:nvSpPr>
        <p:spPr>
          <a:xfrm>
            <a:off x="0" y="1141000"/>
            <a:ext cx="12192000" cy="5483411"/>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65"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474" name="Google Shape;474;p43"/>
          <p:cNvSpPr txBox="1"/>
          <p:nvPr/>
        </p:nvSpPr>
        <p:spPr>
          <a:xfrm>
            <a:off x="-101600" y="6400800"/>
            <a:ext cx="711200" cy="364000"/>
          </a:xfrm>
          <a:prstGeom prst="rect">
            <a:avLst/>
          </a:prstGeom>
          <a:noFill/>
          <a:ln>
            <a:noFill/>
          </a:ln>
        </p:spPr>
        <p:txBody>
          <a:bodyPr spcFirstLastPara="1" wrap="square" lIns="120000" tIns="0" rIns="120000" bIns="24466"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800"/>
              <a:buFont typeface="Arial" panose="020B0604020202020204"/>
              <a:buNone/>
              <a:defRPr/>
            </a:pPr>
            <a:fld id="{00000000-1234-1234-1234-123412341234}" type="slidenum">
              <a:rPr kumimoji="0" lang="en-GB" sz="1065" b="0" i="0" u="none" strike="noStrike" kern="0" cap="none" spc="0" normalizeH="0" baseline="0" noProof="0">
                <a:ln>
                  <a:noFill/>
                </a:ln>
                <a:solidFill>
                  <a:srgbClr val="000000"/>
                </a:solidFill>
                <a:effectLst/>
                <a:uLnTx/>
                <a:uFillTx/>
                <a:latin typeface="Microsoft Yahei"/>
                <a:ea typeface="Microsoft Yahei"/>
                <a:cs typeface="Microsoft Yahei"/>
                <a:sym typeface="Microsoft Yahei"/>
              </a:rPr>
            </a:fld>
            <a:endParaRPr kumimoji="0" sz="1865" b="0" i="0" u="none" strike="noStrike" kern="0" cap="none" spc="0" normalizeH="0" baseline="0" noProof="0">
              <a:ln>
                <a:noFill/>
              </a:ln>
              <a:solidFill>
                <a:srgbClr val="000000"/>
              </a:solidFill>
              <a:effectLst/>
              <a:uLnTx/>
              <a:uFillTx/>
              <a:latin typeface="Microsoft Yahei"/>
              <a:ea typeface="Microsoft Yahei"/>
              <a:cs typeface="Microsoft Yahei"/>
              <a:sym typeface="Microsoft Yahei"/>
            </a:endParaRPr>
          </a:p>
        </p:txBody>
      </p:sp>
      <p:sp>
        <p:nvSpPr>
          <p:cNvPr id="475" name="Google Shape;475;p43"/>
          <p:cNvSpPr txBox="1"/>
          <p:nvPr/>
        </p:nvSpPr>
        <p:spPr>
          <a:xfrm>
            <a:off x="356447" y="230293"/>
            <a:ext cx="11192933" cy="808567"/>
          </a:xfrm>
          <a:prstGeom prst="rect">
            <a:avLst/>
          </a:prstGeom>
          <a:noFill/>
          <a:ln>
            <a:noFill/>
          </a:ln>
        </p:spPr>
        <p:txBody>
          <a:bodyPr spcFirstLastPara="1" wrap="square" lIns="120000" tIns="121900" rIns="120000" bIns="121900" anchor="b" anchorCtr="0">
            <a:noAutofit/>
          </a:bodyPr>
          <a:lstStyle/>
          <a:p>
            <a:pPr marL="0" lvl="0" indent="0" defTabSz="914400" eaLnBrk="1" fontAlgn="auto" latinLnBrk="0" hangingPunct="1">
              <a:buClr>
                <a:srgbClr val="434343"/>
              </a:buClr>
              <a:buSzPts val="2800"/>
              <a:defRPr/>
            </a:pPr>
            <a:r>
              <a:rPr kumimoji="1" lang="zh-CN" altLang="en-US" sz="2665" dirty="0">
                <a:solidFill>
                  <a:srgbClr val="434343"/>
                </a:solidFill>
                <a:latin typeface="微软雅黑" panose="020B0503020204020204" charset="-122"/>
                <a:ea typeface="微软雅黑" panose="020B0503020204020204" charset="-122"/>
                <a:sym typeface="Proxima Nova"/>
              </a:rPr>
              <a:t>构建自动化平台： </a:t>
            </a:r>
            <a:r>
              <a:rPr kumimoji="1" lang="en-US" altLang="zh-CN" sz="2665" dirty="0">
                <a:solidFill>
                  <a:srgbClr val="434343"/>
                </a:solidFill>
                <a:latin typeface="微软雅黑" panose="020B0503020204020204" charset="-122"/>
                <a:ea typeface="微软雅黑" panose="020B0503020204020204" charset="-122"/>
                <a:sym typeface="Proxima Nova"/>
              </a:rPr>
              <a:t>Ansible</a:t>
            </a:r>
            <a:r>
              <a:rPr kumimoji="1" lang="en-GB" sz="2665" dirty="0">
                <a:solidFill>
                  <a:srgbClr val="434343"/>
                </a:solidFill>
                <a:latin typeface="微软雅黑" panose="020B0503020204020204" charset="-122"/>
                <a:ea typeface="微软雅黑" panose="020B0503020204020204" charset="-122"/>
                <a:sym typeface="Microsoft Yahei"/>
              </a:rPr>
              <a:t>可对几乎所有资源进行自动化管理</a:t>
            </a:r>
            <a:endParaRPr kumimoji="1" sz="2665" dirty="0">
              <a:solidFill>
                <a:srgbClr val="434343"/>
              </a:solidFill>
              <a:latin typeface="微软雅黑" panose="020B0503020204020204" charset="-122"/>
              <a:ea typeface="微软雅黑" panose="020B0503020204020204" charset="-122"/>
              <a:sym typeface="Microsoft Yahei"/>
            </a:endParaRPr>
          </a:p>
        </p:txBody>
      </p:sp>
      <p:sp>
        <p:nvSpPr>
          <p:cNvPr id="476" name="Google Shape;476;p43"/>
          <p:cNvSpPr txBox="1"/>
          <p:nvPr/>
        </p:nvSpPr>
        <p:spPr>
          <a:xfrm>
            <a:off x="1007533" y="1316567"/>
            <a:ext cx="2751600" cy="486800"/>
          </a:xfrm>
          <a:prstGeom prst="rect">
            <a:avLst/>
          </a:prstGeom>
          <a:noFill/>
          <a:ln>
            <a:noFill/>
          </a:ln>
        </p:spPr>
        <p:txBody>
          <a:bodyPr spcFirstLastPara="1" wrap="square" lIns="120000" tIns="121900" rIns="1200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kumimoji="0" lang="en-GB" sz="1865" b="1" i="0" u="none" strike="noStrike" kern="0" cap="none" spc="0" normalizeH="0" baseline="0" noProof="0">
                <a:ln>
                  <a:noFill/>
                </a:ln>
                <a:solidFill>
                  <a:srgbClr val="000000"/>
                </a:solidFill>
                <a:effectLst/>
                <a:uLnTx/>
                <a:uFillTx/>
                <a:latin typeface="Microsoft Yahei"/>
                <a:ea typeface="Microsoft Yahei"/>
                <a:cs typeface="Microsoft Yahei"/>
                <a:sym typeface="Microsoft Yahei"/>
              </a:rPr>
              <a:t>各种系统</a:t>
            </a:r>
            <a:endParaRPr kumimoji="0" sz="1865" b="0" i="0" u="none" strike="noStrike" kern="0" cap="none" spc="0" normalizeH="0" baseline="0" noProof="0">
              <a:ln>
                <a:noFill/>
              </a:ln>
              <a:solidFill>
                <a:srgbClr val="000000"/>
              </a:solidFill>
              <a:effectLst/>
              <a:uLnTx/>
              <a:uFillTx/>
              <a:latin typeface="Microsoft Yahei"/>
              <a:ea typeface="Microsoft Yahei"/>
              <a:cs typeface="Microsoft Yahei"/>
              <a:sym typeface="Microsoft Yahei"/>
            </a:endParaRPr>
          </a:p>
        </p:txBody>
      </p:sp>
      <p:sp>
        <p:nvSpPr>
          <p:cNvPr id="477" name="Google Shape;477;p43"/>
          <p:cNvSpPr txBox="1"/>
          <p:nvPr/>
        </p:nvSpPr>
        <p:spPr>
          <a:xfrm>
            <a:off x="3894667" y="1399116"/>
            <a:ext cx="2497600" cy="512400"/>
          </a:xfrm>
          <a:prstGeom prst="rect">
            <a:avLst/>
          </a:prstGeom>
          <a:noFill/>
          <a:ln>
            <a:noFill/>
          </a:ln>
        </p:spPr>
        <p:txBody>
          <a:bodyPr spcFirstLastPara="1" wrap="square" lIns="120000" tIns="60000" rIns="120000" bIns="60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kumimoji="0" lang="en-GB" sz="1865" b="1" i="0" u="none" strike="noStrike" kern="0" cap="none" spc="0" normalizeH="0" baseline="0" noProof="0">
                <a:ln>
                  <a:noFill/>
                </a:ln>
                <a:solidFill>
                  <a:srgbClr val="000000"/>
                </a:solidFill>
                <a:effectLst/>
                <a:uLnTx/>
                <a:uFillTx/>
                <a:latin typeface="Microsoft Yahei"/>
                <a:ea typeface="Microsoft Yahei"/>
                <a:cs typeface="Microsoft Yahei"/>
                <a:sym typeface="Microsoft Yahei"/>
              </a:rPr>
              <a:t>网络设备</a:t>
            </a:r>
            <a:endParaRPr kumimoji="0" sz="1865" b="0" i="0" u="none" strike="noStrike" kern="0" cap="none" spc="0" normalizeH="0" baseline="0" noProof="0">
              <a:ln>
                <a:noFill/>
              </a:ln>
              <a:solidFill>
                <a:srgbClr val="000000"/>
              </a:solidFill>
              <a:effectLst/>
              <a:uLnTx/>
              <a:uFillTx/>
              <a:latin typeface="Microsoft Yahei"/>
              <a:ea typeface="Microsoft Yahei"/>
              <a:cs typeface="Microsoft Yahei"/>
              <a:sym typeface="Microsoft Yahei"/>
            </a:endParaRPr>
          </a:p>
        </p:txBody>
      </p:sp>
      <p:sp>
        <p:nvSpPr>
          <p:cNvPr id="478" name="Google Shape;478;p43"/>
          <p:cNvSpPr txBox="1"/>
          <p:nvPr/>
        </p:nvSpPr>
        <p:spPr>
          <a:xfrm>
            <a:off x="6394449" y="1394883"/>
            <a:ext cx="2468000" cy="520800"/>
          </a:xfrm>
          <a:prstGeom prst="rect">
            <a:avLst/>
          </a:prstGeom>
          <a:noFill/>
          <a:ln>
            <a:noFill/>
          </a:ln>
        </p:spPr>
        <p:txBody>
          <a:bodyPr spcFirstLastPara="1" wrap="square" lIns="120000" tIns="60000" rIns="120000" bIns="60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kumimoji="0" lang="en-GB" sz="1865" b="1" i="0" u="none" strike="noStrike" kern="0" cap="none" spc="0" normalizeH="0" baseline="0" noProof="0">
                <a:ln>
                  <a:noFill/>
                </a:ln>
                <a:solidFill>
                  <a:srgbClr val="000000"/>
                </a:solidFill>
                <a:effectLst/>
                <a:uLnTx/>
                <a:uFillTx/>
                <a:latin typeface="Microsoft Yahei"/>
                <a:ea typeface="Microsoft Yahei"/>
                <a:cs typeface="Microsoft Yahei"/>
                <a:sym typeface="Microsoft Yahei"/>
              </a:rPr>
              <a:t>云平台</a:t>
            </a:r>
            <a:endParaRPr kumimoji="0" sz="1865" b="0" i="0" u="none" strike="noStrike" kern="0" cap="none" spc="0" normalizeH="0" baseline="0" noProof="0">
              <a:ln>
                <a:noFill/>
              </a:ln>
              <a:solidFill>
                <a:srgbClr val="000000"/>
              </a:solidFill>
              <a:effectLst/>
              <a:uLnTx/>
              <a:uFillTx/>
              <a:latin typeface="Microsoft Yahei"/>
              <a:ea typeface="Microsoft Yahei"/>
              <a:cs typeface="Microsoft Yahei"/>
              <a:sym typeface="Microsoft Yahei"/>
            </a:endParaRPr>
          </a:p>
        </p:txBody>
      </p:sp>
      <p:cxnSp>
        <p:nvCxnSpPr>
          <p:cNvPr id="479" name="Google Shape;479;p43"/>
          <p:cNvCxnSpPr/>
          <p:nvPr/>
        </p:nvCxnSpPr>
        <p:spPr>
          <a:xfrm>
            <a:off x="3894667" y="1352549"/>
            <a:ext cx="0" cy="5147600"/>
          </a:xfrm>
          <a:prstGeom prst="straightConnector1">
            <a:avLst/>
          </a:prstGeom>
          <a:noFill/>
          <a:ln w="12600" cap="flat" cmpd="sng">
            <a:solidFill>
              <a:srgbClr val="000000"/>
            </a:solidFill>
            <a:prstDash val="solid"/>
            <a:miter lim="800000"/>
            <a:headEnd type="none" w="sm" len="sm"/>
            <a:tailEnd type="none" w="sm" len="sm"/>
          </a:ln>
        </p:spPr>
      </p:cxnSp>
      <p:cxnSp>
        <p:nvCxnSpPr>
          <p:cNvPr id="480" name="Google Shape;480;p43"/>
          <p:cNvCxnSpPr/>
          <p:nvPr/>
        </p:nvCxnSpPr>
        <p:spPr>
          <a:xfrm>
            <a:off x="6394449" y="1352549"/>
            <a:ext cx="0" cy="5147600"/>
          </a:xfrm>
          <a:prstGeom prst="straightConnector1">
            <a:avLst/>
          </a:prstGeom>
          <a:noFill/>
          <a:ln w="12600" cap="flat" cmpd="sng">
            <a:solidFill>
              <a:srgbClr val="000000"/>
            </a:solidFill>
            <a:prstDash val="solid"/>
            <a:miter lim="800000"/>
            <a:headEnd type="none" w="sm" len="sm"/>
            <a:tailEnd type="none" w="sm" len="sm"/>
          </a:ln>
        </p:spPr>
      </p:cxnSp>
      <p:sp>
        <p:nvSpPr>
          <p:cNvPr id="481" name="Google Shape;481;p43"/>
          <p:cNvSpPr txBox="1"/>
          <p:nvPr/>
        </p:nvSpPr>
        <p:spPr>
          <a:xfrm>
            <a:off x="8862483" y="1394883"/>
            <a:ext cx="2610000" cy="520800"/>
          </a:xfrm>
          <a:prstGeom prst="rect">
            <a:avLst/>
          </a:prstGeom>
          <a:noFill/>
          <a:ln>
            <a:noFill/>
          </a:ln>
        </p:spPr>
        <p:txBody>
          <a:bodyPr spcFirstLastPara="1" wrap="square" lIns="120000" tIns="60000" rIns="120000" bIns="60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kumimoji="0" lang="en-GB" sz="1865" b="1" i="0" u="none" strike="noStrike" kern="0" cap="none" spc="0" normalizeH="0" baseline="0" noProof="0">
                <a:ln>
                  <a:noFill/>
                </a:ln>
                <a:solidFill>
                  <a:srgbClr val="000000"/>
                </a:solidFill>
                <a:effectLst/>
                <a:uLnTx/>
                <a:uFillTx/>
                <a:latin typeface="Microsoft Yahei"/>
                <a:ea typeface="Microsoft Yahei"/>
                <a:cs typeface="Microsoft Yahei"/>
                <a:sym typeface="Microsoft Yahei"/>
              </a:rPr>
              <a:t>DEVOPS流程</a:t>
            </a:r>
            <a:endParaRPr kumimoji="0" sz="1865" b="0" i="0" u="none" strike="noStrike" kern="0" cap="none" spc="0" normalizeH="0" baseline="0" noProof="0">
              <a:ln>
                <a:noFill/>
              </a:ln>
              <a:solidFill>
                <a:srgbClr val="000000"/>
              </a:solidFill>
              <a:effectLst/>
              <a:uLnTx/>
              <a:uFillTx/>
              <a:latin typeface="Microsoft Yahei"/>
              <a:ea typeface="Microsoft Yahei"/>
              <a:cs typeface="Microsoft Yahei"/>
              <a:sym typeface="Microsoft Yahei"/>
            </a:endParaRPr>
          </a:p>
        </p:txBody>
      </p:sp>
      <p:cxnSp>
        <p:nvCxnSpPr>
          <p:cNvPr id="482" name="Google Shape;482;p43"/>
          <p:cNvCxnSpPr/>
          <p:nvPr/>
        </p:nvCxnSpPr>
        <p:spPr>
          <a:xfrm>
            <a:off x="8862483" y="1352549"/>
            <a:ext cx="0" cy="5147600"/>
          </a:xfrm>
          <a:prstGeom prst="straightConnector1">
            <a:avLst/>
          </a:prstGeom>
          <a:noFill/>
          <a:ln w="12600" cap="flat" cmpd="sng">
            <a:solidFill>
              <a:srgbClr val="000000"/>
            </a:solidFill>
            <a:prstDash val="solid"/>
            <a:miter lim="800000"/>
            <a:headEnd type="none" w="sm" len="sm"/>
            <a:tailEnd type="none" w="sm" len="sm"/>
          </a:ln>
        </p:spPr>
      </p:cxnSp>
      <p:pic>
        <p:nvPicPr>
          <p:cNvPr id="483" name="Google Shape;483;p43"/>
          <p:cNvPicPr preferRelativeResize="0"/>
          <p:nvPr/>
        </p:nvPicPr>
        <p:blipFill rotWithShape="1">
          <a:blip r:embed="rId1"/>
          <a:srcRect/>
          <a:stretch>
            <a:fillRect/>
          </a:stretch>
        </p:blipFill>
        <p:spPr>
          <a:xfrm>
            <a:off x="4548716" y="5943600"/>
            <a:ext cx="1261533" cy="285749"/>
          </a:xfrm>
          <a:prstGeom prst="rect">
            <a:avLst/>
          </a:prstGeom>
          <a:noFill/>
          <a:ln>
            <a:noFill/>
          </a:ln>
        </p:spPr>
      </p:pic>
      <p:pic>
        <p:nvPicPr>
          <p:cNvPr id="484" name="Google Shape;484;p43"/>
          <p:cNvPicPr preferRelativeResize="0"/>
          <p:nvPr/>
        </p:nvPicPr>
        <p:blipFill rotWithShape="1">
          <a:blip r:embed="rId2"/>
          <a:srcRect t="11635" b="13630"/>
          <a:stretch>
            <a:fillRect/>
          </a:stretch>
        </p:blipFill>
        <p:spPr>
          <a:xfrm>
            <a:off x="4751916" y="3674533"/>
            <a:ext cx="916516" cy="514349"/>
          </a:xfrm>
          <a:prstGeom prst="rect">
            <a:avLst/>
          </a:prstGeom>
          <a:noFill/>
          <a:ln>
            <a:noFill/>
          </a:ln>
        </p:spPr>
      </p:pic>
      <p:pic>
        <p:nvPicPr>
          <p:cNvPr id="485" name="Google Shape;485;p43"/>
          <p:cNvPicPr preferRelativeResize="0"/>
          <p:nvPr/>
        </p:nvPicPr>
        <p:blipFill rotWithShape="1">
          <a:blip r:embed="rId3"/>
          <a:srcRect t="34248" b="36079"/>
          <a:stretch>
            <a:fillRect/>
          </a:stretch>
        </p:blipFill>
        <p:spPr>
          <a:xfrm>
            <a:off x="4548716" y="3012016"/>
            <a:ext cx="1375833" cy="304800"/>
          </a:xfrm>
          <a:prstGeom prst="rect">
            <a:avLst/>
          </a:prstGeom>
          <a:noFill/>
          <a:ln>
            <a:noFill/>
          </a:ln>
        </p:spPr>
      </p:pic>
      <p:pic>
        <p:nvPicPr>
          <p:cNvPr id="486" name="Google Shape;486;p43"/>
          <p:cNvPicPr preferRelativeResize="0"/>
          <p:nvPr/>
        </p:nvPicPr>
        <p:blipFill rotWithShape="1">
          <a:blip r:embed="rId4"/>
          <a:srcRect t="20037" r="6040" b="17753"/>
          <a:stretch>
            <a:fillRect/>
          </a:stretch>
        </p:blipFill>
        <p:spPr>
          <a:xfrm>
            <a:off x="3998383" y="4552949"/>
            <a:ext cx="2205567" cy="323849"/>
          </a:xfrm>
          <a:prstGeom prst="rect">
            <a:avLst/>
          </a:prstGeom>
          <a:noFill/>
          <a:ln>
            <a:noFill/>
          </a:ln>
        </p:spPr>
      </p:pic>
      <p:pic>
        <p:nvPicPr>
          <p:cNvPr id="487" name="Google Shape;487;p43"/>
          <p:cNvPicPr preferRelativeResize="0"/>
          <p:nvPr/>
        </p:nvPicPr>
        <p:blipFill rotWithShape="1">
          <a:blip r:embed="rId5"/>
          <a:srcRect/>
          <a:stretch>
            <a:fillRect/>
          </a:stretch>
        </p:blipFill>
        <p:spPr>
          <a:xfrm>
            <a:off x="4872567" y="5086349"/>
            <a:ext cx="795867" cy="535516"/>
          </a:xfrm>
          <a:prstGeom prst="rect">
            <a:avLst/>
          </a:prstGeom>
          <a:noFill/>
          <a:ln>
            <a:noFill/>
          </a:ln>
        </p:spPr>
      </p:pic>
      <p:pic>
        <p:nvPicPr>
          <p:cNvPr id="488" name="Google Shape;488;p43"/>
          <p:cNvPicPr preferRelativeResize="0"/>
          <p:nvPr/>
        </p:nvPicPr>
        <p:blipFill rotWithShape="1">
          <a:blip r:embed="rId6"/>
          <a:srcRect/>
          <a:stretch>
            <a:fillRect/>
          </a:stretch>
        </p:blipFill>
        <p:spPr>
          <a:xfrm>
            <a:off x="4853516" y="2194983"/>
            <a:ext cx="810683" cy="361949"/>
          </a:xfrm>
          <a:prstGeom prst="rect">
            <a:avLst/>
          </a:prstGeom>
          <a:noFill/>
          <a:ln>
            <a:noFill/>
          </a:ln>
        </p:spPr>
      </p:pic>
      <p:pic>
        <p:nvPicPr>
          <p:cNvPr id="489" name="Google Shape;489;p43"/>
          <p:cNvPicPr preferRelativeResize="0"/>
          <p:nvPr/>
        </p:nvPicPr>
        <p:blipFill rotWithShape="1">
          <a:blip r:embed="rId7"/>
          <a:srcRect/>
          <a:stretch>
            <a:fillRect/>
          </a:stretch>
        </p:blipFill>
        <p:spPr>
          <a:xfrm>
            <a:off x="1530349" y="2201333"/>
            <a:ext cx="1346201" cy="323849"/>
          </a:xfrm>
          <a:prstGeom prst="rect">
            <a:avLst/>
          </a:prstGeom>
          <a:noFill/>
          <a:ln>
            <a:noFill/>
          </a:ln>
        </p:spPr>
      </p:pic>
      <p:pic>
        <p:nvPicPr>
          <p:cNvPr id="490" name="Google Shape;490;p43"/>
          <p:cNvPicPr preferRelativeResize="0"/>
          <p:nvPr/>
        </p:nvPicPr>
        <p:blipFill rotWithShape="1">
          <a:blip r:embed="rId8"/>
          <a:srcRect/>
          <a:stretch>
            <a:fillRect/>
          </a:stretch>
        </p:blipFill>
        <p:spPr>
          <a:xfrm>
            <a:off x="1686983" y="4527549"/>
            <a:ext cx="1016000" cy="349249"/>
          </a:xfrm>
          <a:prstGeom prst="rect">
            <a:avLst/>
          </a:prstGeom>
          <a:noFill/>
          <a:ln>
            <a:noFill/>
          </a:ln>
        </p:spPr>
      </p:pic>
      <p:pic>
        <p:nvPicPr>
          <p:cNvPr id="491" name="Google Shape;491;p43"/>
          <p:cNvPicPr preferRelativeResize="0"/>
          <p:nvPr/>
        </p:nvPicPr>
        <p:blipFill rotWithShape="1">
          <a:blip r:embed="rId9"/>
          <a:srcRect/>
          <a:stretch>
            <a:fillRect/>
          </a:stretch>
        </p:blipFill>
        <p:spPr>
          <a:xfrm>
            <a:off x="1530349" y="3759200"/>
            <a:ext cx="575733" cy="429683"/>
          </a:xfrm>
          <a:prstGeom prst="rect">
            <a:avLst/>
          </a:prstGeom>
          <a:noFill/>
          <a:ln>
            <a:noFill/>
          </a:ln>
        </p:spPr>
      </p:pic>
      <p:pic>
        <p:nvPicPr>
          <p:cNvPr id="492" name="Google Shape;492;p43"/>
          <p:cNvPicPr preferRelativeResize="0"/>
          <p:nvPr/>
        </p:nvPicPr>
        <p:blipFill rotWithShape="1">
          <a:blip r:embed="rId10"/>
          <a:srcRect/>
          <a:stretch>
            <a:fillRect/>
          </a:stretch>
        </p:blipFill>
        <p:spPr>
          <a:xfrm>
            <a:off x="1456267" y="5185833"/>
            <a:ext cx="1420283" cy="249767"/>
          </a:xfrm>
          <a:prstGeom prst="rect">
            <a:avLst/>
          </a:prstGeom>
          <a:noFill/>
          <a:ln>
            <a:noFill/>
          </a:ln>
        </p:spPr>
      </p:pic>
      <p:pic>
        <p:nvPicPr>
          <p:cNvPr id="493" name="Google Shape;493;p43"/>
          <p:cNvPicPr preferRelativeResize="0"/>
          <p:nvPr/>
        </p:nvPicPr>
        <p:blipFill rotWithShape="1">
          <a:blip r:embed="rId11"/>
          <a:srcRect/>
          <a:stretch>
            <a:fillRect/>
          </a:stretch>
        </p:blipFill>
        <p:spPr>
          <a:xfrm>
            <a:off x="1341967" y="2929467"/>
            <a:ext cx="609600" cy="387349"/>
          </a:xfrm>
          <a:prstGeom prst="rect">
            <a:avLst/>
          </a:prstGeom>
          <a:noFill/>
          <a:ln>
            <a:noFill/>
          </a:ln>
        </p:spPr>
      </p:pic>
      <p:pic>
        <p:nvPicPr>
          <p:cNvPr id="494" name="Google Shape;494;p43"/>
          <p:cNvPicPr preferRelativeResize="0"/>
          <p:nvPr/>
        </p:nvPicPr>
        <p:blipFill rotWithShape="1">
          <a:blip r:embed="rId12"/>
          <a:srcRect/>
          <a:stretch>
            <a:fillRect/>
          </a:stretch>
        </p:blipFill>
        <p:spPr>
          <a:xfrm>
            <a:off x="2548467" y="2887133"/>
            <a:ext cx="499533" cy="429683"/>
          </a:xfrm>
          <a:prstGeom prst="rect">
            <a:avLst/>
          </a:prstGeom>
          <a:noFill/>
          <a:ln>
            <a:noFill/>
          </a:ln>
        </p:spPr>
      </p:pic>
      <p:pic>
        <p:nvPicPr>
          <p:cNvPr id="495" name="Google Shape;495;p43"/>
          <p:cNvPicPr preferRelativeResize="0"/>
          <p:nvPr/>
        </p:nvPicPr>
        <p:blipFill rotWithShape="1">
          <a:blip r:embed="rId13"/>
          <a:srcRect/>
          <a:stretch>
            <a:fillRect/>
          </a:stretch>
        </p:blipFill>
        <p:spPr>
          <a:xfrm>
            <a:off x="1714500" y="5713941"/>
            <a:ext cx="1066800" cy="459316"/>
          </a:xfrm>
          <a:prstGeom prst="rect">
            <a:avLst/>
          </a:prstGeom>
          <a:noFill/>
          <a:ln>
            <a:noFill/>
          </a:ln>
        </p:spPr>
      </p:pic>
      <p:pic>
        <p:nvPicPr>
          <p:cNvPr id="496" name="Google Shape;496;p43"/>
          <p:cNvPicPr preferRelativeResize="0"/>
          <p:nvPr/>
        </p:nvPicPr>
        <p:blipFill rotWithShape="1">
          <a:blip r:embed="rId14"/>
          <a:srcRect/>
          <a:stretch>
            <a:fillRect/>
          </a:stretch>
        </p:blipFill>
        <p:spPr>
          <a:xfrm>
            <a:off x="6714067" y="2012949"/>
            <a:ext cx="1826683" cy="556683"/>
          </a:xfrm>
          <a:prstGeom prst="rect">
            <a:avLst/>
          </a:prstGeom>
          <a:noFill/>
          <a:ln>
            <a:noFill/>
          </a:ln>
        </p:spPr>
      </p:pic>
      <p:pic>
        <p:nvPicPr>
          <p:cNvPr id="497" name="Google Shape;497;p43"/>
          <p:cNvPicPr preferRelativeResize="0"/>
          <p:nvPr/>
        </p:nvPicPr>
        <p:blipFill rotWithShape="1">
          <a:blip r:embed="rId15"/>
          <a:srcRect l="7838" t="21575" r="10854" b="30659"/>
          <a:stretch>
            <a:fillRect/>
          </a:stretch>
        </p:blipFill>
        <p:spPr>
          <a:xfrm>
            <a:off x="6862233" y="2840567"/>
            <a:ext cx="1549400" cy="476249"/>
          </a:xfrm>
          <a:prstGeom prst="rect">
            <a:avLst/>
          </a:prstGeom>
          <a:noFill/>
          <a:ln>
            <a:noFill/>
          </a:ln>
        </p:spPr>
      </p:pic>
      <p:pic>
        <p:nvPicPr>
          <p:cNvPr id="498" name="Google Shape;498;p43"/>
          <p:cNvPicPr preferRelativeResize="0"/>
          <p:nvPr/>
        </p:nvPicPr>
        <p:blipFill rotWithShape="1">
          <a:blip r:embed="rId16"/>
          <a:srcRect/>
          <a:stretch>
            <a:fillRect/>
          </a:stretch>
        </p:blipFill>
        <p:spPr>
          <a:xfrm>
            <a:off x="6976533" y="3515783"/>
            <a:ext cx="1358900" cy="774700"/>
          </a:xfrm>
          <a:prstGeom prst="rect">
            <a:avLst/>
          </a:prstGeom>
          <a:noFill/>
          <a:ln>
            <a:noFill/>
          </a:ln>
        </p:spPr>
      </p:pic>
      <p:pic>
        <p:nvPicPr>
          <p:cNvPr id="499" name="Google Shape;499;p43"/>
          <p:cNvPicPr preferRelativeResize="0"/>
          <p:nvPr/>
        </p:nvPicPr>
        <p:blipFill rotWithShape="1">
          <a:blip r:embed="rId17"/>
          <a:srcRect/>
          <a:stretch>
            <a:fillRect/>
          </a:stretch>
        </p:blipFill>
        <p:spPr>
          <a:xfrm>
            <a:off x="6879167" y="4997449"/>
            <a:ext cx="1625600" cy="497416"/>
          </a:xfrm>
          <a:prstGeom prst="rect">
            <a:avLst/>
          </a:prstGeom>
          <a:noFill/>
          <a:ln>
            <a:noFill/>
          </a:ln>
        </p:spPr>
      </p:pic>
      <p:pic>
        <p:nvPicPr>
          <p:cNvPr id="500" name="Google Shape;500;p43"/>
          <p:cNvPicPr preferRelativeResize="0"/>
          <p:nvPr/>
        </p:nvPicPr>
        <p:blipFill rotWithShape="1">
          <a:blip r:embed="rId8"/>
          <a:srcRect/>
          <a:stretch>
            <a:fillRect/>
          </a:stretch>
        </p:blipFill>
        <p:spPr>
          <a:xfrm>
            <a:off x="7196667" y="4527549"/>
            <a:ext cx="1013883" cy="349249"/>
          </a:xfrm>
          <a:prstGeom prst="rect">
            <a:avLst/>
          </a:prstGeom>
          <a:noFill/>
          <a:ln>
            <a:noFill/>
          </a:ln>
        </p:spPr>
      </p:pic>
      <p:pic>
        <p:nvPicPr>
          <p:cNvPr id="501" name="Google Shape;501;p43"/>
          <p:cNvPicPr preferRelativeResize="0"/>
          <p:nvPr/>
        </p:nvPicPr>
        <p:blipFill rotWithShape="1">
          <a:blip r:embed="rId18"/>
          <a:srcRect/>
          <a:stretch>
            <a:fillRect/>
          </a:stretch>
        </p:blipFill>
        <p:spPr>
          <a:xfrm>
            <a:off x="7196667" y="5674783"/>
            <a:ext cx="980016" cy="736600"/>
          </a:xfrm>
          <a:prstGeom prst="rect">
            <a:avLst/>
          </a:prstGeom>
          <a:noFill/>
          <a:ln>
            <a:noFill/>
          </a:ln>
        </p:spPr>
      </p:pic>
      <p:pic>
        <p:nvPicPr>
          <p:cNvPr id="502" name="Google Shape;502;p43"/>
          <p:cNvPicPr preferRelativeResize="0"/>
          <p:nvPr/>
        </p:nvPicPr>
        <p:blipFill rotWithShape="1">
          <a:blip r:embed="rId19"/>
          <a:srcRect/>
          <a:stretch>
            <a:fillRect/>
          </a:stretch>
        </p:blipFill>
        <p:spPr>
          <a:xfrm>
            <a:off x="2307167" y="3657600"/>
            <a:ext cx="711200" cy="531283"/>
          </a:xfrm>
          <a:prstGeom prst="rect">
            <a:avLst/>
          </a:prstGeom>
          <a:noFill/>
          <a:ln>
            <a:noFill/>
          </a:ln>
        </p:spPr>
      </p:pic>
      <p:pic>
        <p:nvPicPr>
          <p:cNvPr id="503" name="Google Shape;503;p43"/>
          <p:cNvPicPr preferRelativeResize="0"/>
          <p:nvPr/>
        </p:nvPicPr>
        <p:blipFill rotWithShape="1">
          <a:blip r:embed="rId20"/>
          <a:srcRect/>
          <a:stretch>
            <a:fillRect/>
          </a:stretch>
        </p:blipFill>
        <p:spPr>
          <a:xfrm>
            <a:off x="9848849" y="2459567"/>
            <a:ext cx="505883" cy="378883"/>
          </a:xfrm>
          <a:prstGeom prst="rect">
            <a:avLst/>
          </a:prstGeom>
          <a:noFill/>
          <a:ln>
            <a:noFill/>
          </a:ln>
        </p:spPr>
      </p:pic>
      <p:pic>
        <p:nvPicPr>
          <p:cNvPr id="504" name="Google Shape;504;p43"/>
          <p:cNvPicPr preferRelativeResize="0"/>
          <p:nvPr/>
        </p:nvPicPr>
        <p:blipFill rotWithShape="1">
          <a:blip r:embed="rId21"/>
          <a:srcRect/>
          <a:stretch>
            <a:fillRect/>
          </a:stretch>
        </p:blipFill>
        <p:spPr>
          <a:xfrm>
            <a:off x="9908116" y="4080933"/>
            <a:ext cx="505883" cy="381000"/>
          </a:xfrm>
          <a:prstGeom prst="rect">
            <a:avLst/>
          </a:prstGeom>
          <a:noFill/>
          <a:ln>
            <a:noFill/>
          </a:ln>
        </p:spPr>
      </p:pic>
      <p:pic>
        <p:nvPicPr>
          <p:cNvPr id="505" name="Google Shape;505;p43"/>
          <p:cNvPicPr preferRelativeResize="0"/>
          <p:nvPr/>
        </p:nvPicPr>
        <p:blipFill rotWithShape="1">
          <a:blip r:embed="rId22"/>
          <a:srcRect/>
          <a:stretch>
            <a:fillRect/>
          </a:stretch>
        </p:blipFill>
        <p:spPr>
          <a:xfrm>
            <a:off x="9848849" y="3012016"/>
            <a:ext cx="505883" cy="378883"/>
          </a:xfrm>
          <a:prstGeom prst="rect">
            <a:avLst/>
          </a:prstGeom>
          <a:noFill/>
          <a:ln>
            <a:noFill/>
          </a:ln>
        </p:spPr>
      </p:pic>
      <p:pic>
        <p:nvPicPr>
          <p:cNvPr id="506" name="Google Shape;506;p43"/>
          <p:cNvPicPr preferRelativeResize="0"/>
          <p:nvPr/>
        </p:nvPicPr>
        <p:blipFill rotWithShape="1">
          <a:blip r:embed="rId23"/>
          <a:srcRect/>
          <a:stretch>
            <a:fillRect/>
          </a:stretch>
        </p:blipFill>
        <p:spPr>
          <a:xfrm>
            <a:off x="9472083" y="3630083"/>
            <a:ext cx="1606548" cy="336549"/>
          </a:xfrm>
          <a:prstGeom prst="rect">
            <a:avLst/>
          </a:prstGeom>
          <a:noFill/>
          <a:ln>
            <a:noFill/>
          </a:ln>
        </p:spPr>
      </p:pic>
      <p:pic>
        <p:nvPicPr>
          <p:cNvPr id="507" name="Google Shape;507;p43"/>
          <p:cNvPicPr preferRelativeResize="0"/>
          <p:nvPr/>
        </p:nvPicPr>
        <p:blipFill rotWithShape="1">
          <a:blip r:embed="rId24"/>
          <a:srcRect/>
          <a:stretch>
            <a:fillRect/>
          </a:stretch>
        </p:blipFill>
        <p:spPr>
          <a:xfrm>
            <a:off x="9848849" y="1811867"/>
            <a:ext cx="505883" cy="529167"/>
          </a:xfrm>
          <a:prstGeom prst="rect">
            <a:avLst/>
          </a:prstGeom>
          <a:noFill/>
          <a:ln>
            <a:noFill/>
          </a:ln>
        </p:spPr>
      </p:pic>
      <p:pic>
        <p:nvPicPr>
          <p:cNvPr id="508" name="Google Shape;508;p43"/>
          <p:cNvPicPr preferRelativeResize="0"/>
          <p:nvPr/>
        </p:nvPicPr>
        <p:blipFill rotWithShape="1">
          <a:blip r:embed="rId25"/>
          <a:srcRect/>
          <a:stretch>
            <a:fillRect/>
          </a:stretch>
        </p:blipFill>
        <p:spPr>
          <a:xfrm>
            <a:off x="9908116" y="6017683"/>
            <a:ext cx="510116" cy="383116"/>
          </a:xfrm>
          <a:prstGeom prst="rect">
            <a:avLst/>
          </a:prstGeom>
          <a:noFill/>
          <a:ln>
            <a:noFill/>
          </a:ln>
        </p:spPr>
      </p:pic>
      <p:pic>
        <p:nvPicPr>
          <p:cNvPr id="509" name="Google Shape;509;p43"/>
          <p:cNvPicPr preferRelativeResize="0"/>
          <p:nvPr/>
        </p:nvPicPr>
        <p:blipFill rotWithShape="1">
          <a:blip r:embed="rId26"/>
          <a:srcRect/>
          <a:stretch>
            <a:fillRect/>
          </a:stretch>
        </p:blipFill>
        <p:spPr>
          <a:xfrm>
            <a:off x="9795933" y="5306483"/>
            <a:ext cx="757767" cy="543983"/>
          </a:xfrm>
          <a:prstGeom prst="rect">
            <a:avLst/>
          </a:prstGeom>
          <a:noFill/>
          <a:ln>
            <a:noFill/>
          </a:ln>
        </p:spPr>
      </p:pic>
      <p:pic>
        <p:nvPicPr>
          <p:cNvPr id="510" name="Google Shape;510;p43"/>
          <p:cNvPicPr preferRelativeResize="0"/>
          <p:nvPr/>
        </p:nvPicPr>
        <p:blipFill rotWithShape="1">
          <a:blip r:embed="rId27"/>
          <a:srcRect/>
          <a:stretch>
            <a:fillRect/>
          </a:stretch>
        </p:blipFill>
        <p:spPr>
          <a:xfrm>
            <a:off x="9338733" y="4701116"/>
            <a:ext cx="1591733" cy="355600"/>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仿宋" panose="02010609060101010101" charset="-122"/>
                <a:ea typeface="仿宋" panose="02010609060101010101" charset="-122"/>
                <a:cs typeface="仿宋" panose="02010609060101010101" charset="-122"/>
              </a:rPr>
              <a:t>Ansible &amp; Tower </a:t>
            </a:r>
            <a:r>
              <a:rPr kumimoji="1" lang="zh-CN" altLang="en-US" dirty="0" smtClean="0">
                <a:latin typeface="仿宋" panose="02010609060101010101" charset="-122"/>
                <a:ea typeface="仿宋" panose="02010609060101010101" charset="-122"/>
                <a:cs typeface="仿宋" panose="02010609060101010101" charset="-122"/>
              </a:rPr>
              <a:t>对比</a:t>
            </a:r>
            <a:endParaRPr kumimoji="1" lang="zh-CN" altLang="en-US" dirty="0">
              <a:latin typeface="仿宋" panose="02010609060101010101" charset="-122"/>
              <a:ea typeface="仿宋" panose="02010609060101010101" charset="-122"/>
              <a:cs typeface="仿宋" panose="02010609060101010101" charset="-122"/>
            </a:endParaRPr>
          </a:p>
        </p:txBody>
      </p:sp>
      <p:graphicFrame>
        <p:nvGraphicFramePr>
          <p:cNvPr id="5" name="Content Placeholder 6"/>
          <p:cNvGraphicFramePr/>
          <p:nvPr/>
        </p:nvGraphicFramePr>
        <p:xfrm>
          <a:off x="1285940" y="1536410"/>
          <a:ext cx="9750675" cy="4958961"/>
        </p:xfrm>
        <a:graphic>
          <a:graphicData uri="http://schemas.openxmlformats.org/drawingml/2006/table">
            <a:tbl>
              <a:tblPr firstRow="1" bandRow="1">
                <a:effectLst/>
                <a:tableStyleId>{5C22544A-7EE6-4342-B048-85BDC9FD1C3A}</a:tableStyleId>
              </a:tblPr>
              <a:tblGrid>
                <a:gridCol w="4715861"/>
                <a:gridCol w="2653723"/>
                <a:gridCol w="2381091"/>
              </a:tblGrid>
              <a:tr h="418141">
                <a:tc>
                  <a:txBody>
                    <a:bodyPr/>
                    <a:lstStyle/>
                    <a:p>
                      <a:pPr algn="ctr"/>
                      <a:r>
                        <a:rPr lang="en-US" sz="1600" dirty="0" smtClean="0">
                          <a:latin typeface="仿宋" panose="02010609060101010101" charset="-122"/>
                          <a:ea typeface="仿宋" panose="02010609060101010101" charset="-122"/>
                          <a:cs typeface="PakType Naskh Basic" panose="00000400000000000000" charset="0"/>
                        </a:rPr>
                        <a:t>Feature</a:t>
                      </a:r>
                      <a:endParaRPr lang="en-US" sz="1600" dirty="0" smtClean="0">
                        <a:latin typeface="仿宋" panose="02010609060101010101" charset="-122"/>
                        <a:ea typeface="仿宋" panose="02010609060101010101" charset="-122"/>
                        <a:cs typeface="PakType Naskh Basic" panose="00000400000000000000" charset="0"/>
                      </a:endParaRPr>
                    </a:p>
                  </a:txBody>
                  <a:tcPr marL="111097" marR="111097">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tcPr>
                </a:tc>
                <a:tc>
                  <a:txBody>
                    <a:bodyPr/>
                    <a:lstStyle/>
                    <a:p>
                      <a:pPr algn="ctr"/>
                      <a:r>
                        <a:rPr lang="en-US" sz="1600" dirty="0" smtClean="0">
                          <a:latin typeface="仿宋" panose="02010609060101010101" charset="-122"/>
                          <a:ea typeface="仿宋" panose="02010609060101010101" charset="-122"/>
                          <a:cs typeface="PakType Naskh Basic" panose="00000400000000000000" charset="0"/>
                        </a:rPr>
                        <a:t>Ansible</a:t>
                      </a:r>
                      <a:endParaRPr lang="en-US" sz="1600" dirty="0" smtClean="0">
                        <a:latin typeface="仿宋" panose="02010609060101010101" charset="-122"/>
                        <a:ea typeface="仿宋" panose="02010609060101010101" charset="-122"/>
                        <a:cs typeface="PakType Naskh Basic" panose="00000400000000000000" charset="0"/>
                      </a:endParaRPr>
                    </a:p>
                  </a:txBody>
                  <a:tcPr marL="111097" marR="111097">
                    <a:lnT w="6350" cap="flat" cmpd="sng" algn="ctr">
                      <a:solidFill>
                        <a:srgbClr val="878787"/>
                      </a:solidFill>
                      <a:prstDash val="solid"/>
                      <a:round/>
                      <a:headEnd type="none" w="med" len="med"/>
                      <a:tailEnd type="none" w="med" len="med"/>
                    </a:lnT>
                  </a:tcPr>
                </a:tc>
                <a:tc>
                  <a:txBody>
                    <a:bodyPr/>
                    <a:lstStyle/>
                    <a:p>
                      <a:pPr algn="ctr"/>
                      <a:r>
                        <a:rPr lang="en-US" sz="1600" dirty="0" err="1" smtClean="0">
                          <a:latin typeface="仿宋" panose="02010609060101010101" charset="-122"/>
                          <a:ea typeface="仿宋" panose="02010609060101010101" charset="-122"/>
                          <a:cs typeface="PakType Naskh Basic" panose="00000400000000000000" charset="0"/>
                        </a:rPr>
                        <a:t>Ansible</a:t>
                      </a:r>
                      <a:r>
                        <a:rPr lang="en-US" sz="1600" dirty="0" smtClean="0">
                          <a:latin typeface="仿宋" panose="02010609060101010101" charset="-122"/>
                          <a:ea typeface="仿宋" panose="02010609060101010101" charset="-122"/>
                          <a:cs typeface="PakType Naskh Basic" panose="00000400000000000000" charset="0"/>
                        </a:rPr>
                        <a:t> Tower</a:t>
                      </a:r>
                      <a:endParaRPr lang="en-US" sz="1600" dirty="0">
                        <a:latin typeface="仿宋" panose="02010609060101010101" charset="-122"/>
                        <a:ea typeface="仿宋" panose="02010609060101010101" charset="-122"/>
                        <a:cs typeface="PakType Naskh Basic" panose="00000400000000000000" charset="0"/>
                      </a:endParaRPr>
                    </a:p>
                  </a:txBody>
                  <a:tcPr marL="111097" marR="111097">
                    <a:lnT w="6350" cap="flat" cmpd="sng" algn="ctr">
                      <a:solidFill>
                        <a:srgbClr val="878787"/>
                      </a:solidFill>
                      <a:prstDash val="solid"/>
                      <a:round/>
                      <a:headEnd type="none" w="med" len="med"/>
                      <a:tailEnd type="none" w="med" len="med"/>
                    </a:lnT>
                  </a:tcPr>
                </a:tc>
              </a:tr>
              <a:tr h="418141">
                <a:tc>
                  <a:txBody>
                    <a:bodyPr/>
                    <a:lstStyle/>
                    <a:p>
                      <a:pPr indent="127000" algn="ctr">
                        <a:lnSpc>
                          <a:spcPct val="150000"/>
                        </a:lnSpc>
                        <a:spcAft>
                          <a:spcPts val="0"/>
                        </a:spcAft>
                      </a:pPr>
                      <a:r>
                        <a:rPr lang="en-US" sz="1800" b="1" kern="100">
                          <a:solidFill>
                            <a:srgbClr val="000000"/>
                          </a:solidFill>
                          <a:latin typeface="仿宋" panose="02010609060101010101" charset="-122"/>
                          <a:ea typeface="仿宋" panose="02010609060101010101" charset="-122"/>
                          <a:cs typeface="Times New Roman" panose="02020603050405020304"/>
                        </a:rPr>
                        <a:t>REST API</a:t>
                      </a:r>
                      <a:endParaRPr lang="en-US" sz="1800" b="1" kern="100">
                        <a:solidFill>
                          <a:srgbClr val="000000"/>
                        </a:solidFill>
                        <a:latin typeface="仿宋" panose="02010609060101010101" charset="-122"/>
                        <a:ea typeface="仿宋" panose="02010609060101010101" charset="-122"/>
                        <a:cs typeface="Times New Roman" panose="02020603050405020304"/>
                      </a:endParaRPr>
                    </a:p>
                  </a:txBody>
                  <a:tcPr marL="43180" marR="68580" marT="0" marB="0">
                    <a:lnL w="6350" cap="flat" cmpd="sng" algn="ctr">
                      <a:solidFill>
                        <a:srgbClr val="878787"/>
                      </a:solidFill>
                      <a:prstDash val="solid"/>
                      <a:round/>
                      <a:headEnd type="none" w="med" len="med"/>
                      <a:tailEnd type="none" w="med" len="med"/>
                    </a:lnL>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a:solidFill>
                            <a:srgbClr val="000000"/>
                          </a:solidFill>
                          <a:latin typeface="仿宋" panose="02010609060101010101" charset="-122"/>
                          <a:ea typeface="仿宋" panose="02010609060101010101" charset="-122"/>
                          <a:cs typeface="Times New Roman" panose="02020603050405020304"/>
                        </a:rPr>
                        <a:t>不支持</a:t>
                      </a:r>
                      <a:endParaRPr lang="zh-CN" sz="1800" b="0" kern="10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B w="6350" cap="flat" cmpd="sng" algn="ctr">
                      <a:solidFill>
                        <a:srgbClr val="878787"/>
                      </a:solidFill>
                      <a:prstDash val="solid"/>
                      <a:round/>
                      <a:headEnd type="none" w="med" len="med"/>
                      <a:tailEnd type="none" w="med" len="med"/>
                    </a:lnB>
                    <a:solidFill>
                      <a:schemeClr val="accent3">
                        <a:lumMod val="20000"/>
                        <a:lumOff val="80000"/>
                      </a:schemeClr>
                    </a:solidFill>
                  </a:tcPr>
                </a:tc>
              </a:tr>
              <a:tr h="418141">
                <a:tc>
                  <a:txBody>
                    <a:bodyPr/>
                    <a:lstStyle/>
                    <a:p>
                      <a:pPr indent="127000" algn="ctr">
                        <a:lnSpc>
                          <a:spcPct val="150000"/>
                        </a:lnSpc>
                        <a:spcAft>
                          <a:spcPts val="0"/>
                        </a:spcAft>
                      </a:pPr>
                      <a:r>
                        <a:rPr lang="en-US" sz="1800" b="1" kern="100">
                          <a:solidFill>
                            <a:srgbClr val="000000"/>
                          </a:solidFill>
                          <a:latin typeface="仿宋" panose="02010609060101010101" charset="-122"/>
                          <a:ea typeface="仿宋" panose="02010609060101010101" charset="-122"/>
                          <a:cs typeface="仿宋" panose="02010609060101010101" charset="-122"/>
                        </a:rPr>
                        <a:t>Web</a:t>
                      </a:r>
                      <a:r>
                        <a:rPr lang="zh-CN" sz="1800" b="1" kern="100">
                          <a:solidFill>
                            <a:srgbClr val="000000"/>
                          </a:solidFill>
                          <a:latin typeface="仿宋" panose="02010609060101010101" charset="-122"/>
                          <a:ea typeface="仿宋" panose="02010609060101010101" charset="-122"/>
                          <a:cs typeface="仿宋" panose="02010609060101010101" charset="-122"/>
                        </a:rPr>
                        <a:t>界面</a:t>
                      </a:r>
                      <a:endParaRPr lang="zh-CN" sz="1800" b="1" kern="100">
                        <a:solidFill>
                          <a:srgbClr val="00000A"/>
                        </a:solidFill>
                        <a:latin typeface="仿宋" panose="02010609060101010101" charset="-122"/>
                        <a:ea typeface="仿宋" panose="02010609060101010101" charset="-122"/>
                        <a:cs typeface="仿宋" panose="02010609060101010101" charset="-122"/>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a:solidFill>
                            <a:srgbClr val="000000"/>
                          </a:solidFill>
                          <a:latin typeface="仿宋" panose="02010609060101010101" charset="-122"/>
                          <a:ea typeface="仿宋" panose="02010609060101010101" charset="-122"/>
                          <a:cs typeface="Times New Roman" panose="02020603050405020304"/>
                        </a:rPr>
                        <a:t>不支持</a:t>
                      </a:r>
                      <a:endParaRPr lang="zh-CN" sz="1800" b="0" kern="10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r h="418141">
                <a:tc>
                  <a:txBody>
                    <a:bodyPr/>
                    <a:lstStyle/>
                    <a:p>
                      <a:pPr indent="127000" algn="ctr">
                        <a:lnSpc>
                          <a:spcPct val="150000"/>
                        </a:lnSpc>
                        <a:spcAft>
                          <a:spcPts val="0"/>
                        </a:spcAft>
                      </a:pPr>
                      <a:r>
                        <a:rPr lang="en-US" sz="1800" b="1" kern="100">
                          <a:solidFill>
                            <a:srgbClr val="000000"/>
                          </a:solidFill>
                          <a:latin typeface="仿宋" panose="02010609060101010101" charset="-122"/>
                          <a:ea typeface="仿宋" panose="02010609060101010101" charset="-122"/>
                          <a:cs typeface="Times New Roman" panose="02020603050405020304"/>
                        </a:rPr>
                        <a:t>RBAC</a:t>
                      </a:r>
                      <a:endParaRPr lang="en-US" sz="1800" b="1" kern="100">
                        <a:solidFill>
                          <a:srgbClr val="000000"/>
                        </a:solidFill>
                        <a:latin typeface="仿宋" panose="02010609060101010101" charset="-122"/>
                        <a:ea typeface="仿宋" panose="02010609060101010101" charset="-122"/>
                        <a:cs typeface="Times New Roman" panose="02020603050405020304"/>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dirty="0">
                          <a:solidFill>
                            <a:srgbClr val="000000"/>
                          </a:solidFill>
                          <a:latin typeface="仿宋" panose="02010609060101010101" charset="-122"/>
                          <a:ea typeface="仿宋" panose="02010609060101010101" charset="-122"/>
                          <a:cs typeface="Times New Roman" panose="02020603050405020304"/>
                        </a:rPr>
                        <a:t>不支持</a:t>
                      </a:r>
                      <a:endParaRPr lang="zh-CN" sz="1800" b="0" kern="100" dirty="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r h="418141">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仿宋" panose="02010609060101010101" charset="-122"/>
                        </a:rPr>
                        <a:t>与</a:t>
                      </a:r>
                      <a:r>
                        <a:rPr lang="en-US" sz="1800" b="1" kern="100">
                          <a:solidFill>
                            <a:srgbClr val="000000"/>
                          </a:solidFill>
                          <a:latin typeface="仿宋" panose="02010609060101010101" charset="-122"/>
                          <a:ea typeface="仿宋" panose="02010609060101010101" charset="-122"/>
                          <a:cs typeface="仿宋" panose="02010609060101010101" charset="-122"/>
                        </a:rPr>
                        <a:t>LDAP</a:t>
                      </a:r>
                      <a:r>
                        <a:rPr lang="zh-CN" sz="1800" b="1" kern="100">
                          <a:solidFill>
                            <a:srgbClr val="000000"/>
                          </a:solidFill>
                          <a:latin typeface="仿宋" panose="02010609060101010101" charset="-122"/>
                          <a:ea typeface="仿宋" panose="02010609060101010101" charset="-122"/>
                          <a:cs typeface="仿宋" panose="02010609060101010101" charset="-122"/>
                        </a:rPr>
                        <a:t>同步</a:t>
                      </a:r>
                      <a:endParaRPr lang="zh-CN" sz="1800" b="1" kern="100">
                        <a:solidFill>
                          <a:srgbClr val="00000A"/>
                        </a:solidFill>
                        <a:latin typeface="仿宋" panose="02010609060101010101" charset="-122"/>
                        <a:ea typeface="宋体" panose="02010600030101010101" pitchFamily="2" charset="-122"/>
                        <a:cs typeface="仿宋" panose="02010609060101010101" charset="-122"/>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a:solidFill>
                            <a:srgbClr val="000000"/>
                          </a:solidFill>
                          <a:latin typeface="仿宋" panose="02010609060101010101" charset="-122"/>
                          <a:ea typeface="仿宋" panose="02010609060101010101" charset="-122"/>
                          <a:cs typeface="Times New Roman" panose="02020603050405020304"/>
                        </a:rPr>
                        <a:t>不支持</a:t>
                      </a:r>
                      <a:endParaRPr lang="zh-CN" sz="1800" b="0" kern="10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r h="418141">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委托权限</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a:solidFill>
                            <a:srgbClr val="000000"/>
                          </a:solidFill>
                          <a:latin typeface="仿宋" panose="02010609060101010101" charset="-122"/>
                          <a:ea typeface="仿宋" panose="02010609060101010101" charset="-122"/>
                          <a:cs typeface="Times New Roman" panose="02020603050405020304"/>
                        </a:rPr>
                        <a:t>不支持</a:t>
                      </a:r>
                      <a:endParaRPr lang="zh-CN" sz="1800" b="0" kern="10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r h="418141">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安全密码管理</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a:solidFill>
                            <a:srgbClr val="000000"/>
                          </a:solidFill>
                          <a:latin typeface="仿宋" panose="02010609060101010101" charset="-122"/>
                          <a:ea typeface="仿宋" panose="02010609060101010101" charset="-122"/>
                          <a:cs typeface="Times New Roman" panose="02020603050405020304"/>
                        </a:rPr>
                        <a:t>不支持</a:t>
                      </a:r>
                      <a:endParaRPr lang="zh-CN" sz="1800" b="0" kern="10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r h="418141">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实时状态更新</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a:solidFill>
                            <a:srgbClr val="000000"/>
                          </a:solidFill>
                          <a:latin typeface="仿宋" panose="02010609060101010101" charset="-122"/>
                          <a:ea typeface="仿宋" panose="02010609060101010101" charset="-122"/>
                          <a:cs typeface="Times New Roman" panose="02020603050405020304"/>
                        </a:rPr>
                        <a:t>不支持</a:t>
                      </a:r>
                      <a:endParaRPr lang="zh-CN" sz="1800" b="0" kern="10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r h="418141">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操作审计支持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a:solidFill>
                            <a:srgbClr val="000000"/>
                          </a:solidFill>
                          <a:latin typeface="仿宋" panose="02010609060101010101" charset="-122"/>
                          <a:ea typeface="仿宋" panose="02010609060101010101" charset="-122"/>
                          <a:cs typeface="Times New Roman" panose="02020603050405020304"/>
                        </a:rPr>
                        <a:t>不支持</a:t>
                      </a:r>
                      <a:endParaRPr lang="zh-CN" sz="1800" b="0" kern="10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r h="418141">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通知</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a:solidFill>
                            <a:srgbClr val="000000"/>
                          </a:solidFill>
                          <a:latin typeface="仿宋" panose="02010609060101010101" charset="-122"/>
                          <a:ea typeface="仿宋" panose="02010609060101010101" charset="-122"/>
                          <a:cs typeface="Times New Roman" panose="02020603050405020304"/>
                        </a:rPr>
                        <a:t>不支持</a:t>
                      </a:r>
                      <a:endParaRPr lang="zh-CN" sz="1800" b="0" kern="10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r h="418141">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作业调度</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dirty="0">
                          <a:solidFill>
                            <a:srgbClr val="000000"/>
                          </a:solidFill>
                          <a:latin typeface="仿宋" panose="02010609060101010101" charset="-122"/>
                          <a:ea typeface="仿宋" panose="02010609060101010101" charset="-122"/>
                          <a:cs typeface="Times New Roman" panose="02020603050405020304"/>
                        </a:rPr>
                        <a:t>不支持</a:t>
                      </a:r>
                      <a:endParaRPr lang="zh-CN" sz="1800" b="0" kern="100" dirty="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r h="335280">
                <a:tc>
                  <a:txBody>
                    <a:bodyPr/>
                    <a:lstStyle/>
                    <a:p>
                      <a:pPr indent="127000" algn="ctr">
                        <a:lnSpc>
                          <a:spcPct val="150000"/>
                        </a:lnSpc>
                        <a:spcAft>
                          <a:spcPts val="0"/>
                        </a:spcAft>
                      </a:pPr>
                      <a:r>
                        <a:rPr lang="zh-CN" sz="1800" b="1" kern="100">
                          <a:solidFill>
                            <a:srgbClr val="000000"/>
                          </a:solidFill>
                          <a:latin typeface="仿宋" panose="02010609060101010101" charset="-122"/>
                          <a:ea typeface="仿宋" panose="02010609060101010101" charset="-122"/>
                          <a:cs typeface="Times New Roman" panose="02020603050405020304"/>
                        </a:rPr>
                        <a:t>公有云动态支持</a:t>
                      </a:r>
                      <a:endParaRPr lang="zh-CN" sz="1800" b="1" kern="100">
                        <a:solidFill>
                          <a:srgbClr val="000000"/>
                        </a:solidFill>
                        <a:latin typeface="仿宋" panose="02010609060101010101" charset="-122"/>
                        <a:ea typeface="仿宋" panose="02010609060101010101" charset="-122"/>
                        <a:cs typeface="Times New Roman" panose="02020603050405020304"/>
                      </a:endParaRPr>
                    </a:p>
                  </a:txBody>
                  <a:tcPr marL="43180" marR="68580" marT="0" marB="0">
                    <a:lnL w="6350" cap="flat" cmpd="sng" algn="ctr">
                      <a:solidFill>
                        <a:srgbClr val="878787"/>
                      </a:solidFill>
                      <a:prstDash val="solid"/>
                      <a:round/>
                      <a:headEnd type="none" w="med" len="med"/>
                      <a:tailEnd type="none" w="med" len="med"/>
                    </a:lnL>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bg1"/>
                    </a:solidFill>
                  </a:tcPr>
                </a:tc>
                <a:tc>
                  <a:txBody>
                    <a:bodyPr/>
                    <a:lstStyle/>
                    <a:p>
                      <a:pPr indent="127000" algn="ctr">
                        <a:lnSpc>
                          <a:spcPct val="150000"/>
                        </a:lnSpc>
                        <a:spcAft>
                          <a:spcPts val="0"/>
                        </a:spcAft>
                      </a:pPr>
                      <a:r>
                        <a:rPr lang="zh-CN" sz="1800" b="0" kern="100" dirty="0">
                          <a:solidFill>
                            <a:srgbClr val="000000"/>
                          </a:solidFill>
                          <a:latin typeface="仿宋" panose="02010609060101010101" charset="-122"/>
                          <a:ea typeface="仿宋" panose="02010609060101010101" charset="-122"/>
                          <a:cs typeface="Times New Roman" panose="02020603050405020304"/>
                        </a:rPr>
                        <a:t>不支持</a:t>
                      </a:r>
                      <a:endParaRPr lang="zh-CN" sz="1800" b="0" kern="100" dirty="0">
                        <a:solidFill>
                          <a:srgbClr val="000000"/>
                        </a:solidFill>
                        <a:latin typeface="仿宋" panose="02010609060101010101" charset="-122"/>
                        <a:ea typeface="仿宋" panose="02010609060101010101" charset="-122"/>
                        <a:cs typeface="Times New Roman" panose="02020603050405020304"/>
                      </a:endParaRPr>
                    </a:p>
                  </a:txBody>
                  <a:tcPr marL="1778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zh-CN" sz="1800" b="1" kern="100" dirty="0">
                          <a:solidFill>
                            <a:srgbClr val="000000"/>
                          </a:solidFill>
                          <a:latin typeface="仿宋" panose="02010609060101010101" charset="-122"/>
                          <a:ea typeface="仿宋" panose="02010609060101010101" charset="-122"/>
                          <a:cs typeface="Times New Roman" panose="02020603050405020304"/>
                        </a:rPr>
                        <a:t>支持</a:t>
                      </a:r>
                      <a:endParaRPr lang="zh-CN" sz="1800" b="1" kern="100" dirty="0">
                        <a:solidFill>
                          <a:srgbClr val="000000"/>
                        </a:solidFill>
                        <a:latin typeface="仿宋" panose="02010609060101010101" charset="-122"/>
                        <a:ea typeface="仿宋" panose="02010609060101010101" charset="-122"/>
                        <a:cs typeface="Times New Roman" panose="02020603050405020304"/>
                      </a:endParaRPr>
                    </a:p>
                  </a:txBody>
                  <a:tcPr marL="11430" marR="68580" marT="0" marB="0" anchor="ctr">
                    <a:lnT w="6350" cap="flat" cmpd="sng" algn="ctr">
                      <a:solidFill>
                        <a:srgbClr val="878787"/>
                      </a:solidFill>
                      <a:prstDash val="solid"/>
                      <a:round/>
                      <a:headEnd type="none" w="med" len="med"/>
                      <a:tailEnd type="none" w="med" len="med"/>
                    </a:lnT>
                    <a:lnB w="6350" cap="flat" cmpd="sng" algn="ctr">
                      <a:solidFill>
                        <a:srgbClr val="878787"/>
                      </a:solidFill>
                      <a:prstDash val="solid"/>
                      <a:round/>
                      <a:headEnd type="none" w="med" len="med"/>
                      <a:tailEnd type="none" w="med" len="med"/>
                    </a:lnB>
                    <a:solidFill>
                      <a:schemeClr val="accent3">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en-US" spc="-1">
                <a:solidFill>
                  <a:schemeClr val="bg1"/>
                </a:solidFill>
                <a:latin typeface="仿宋" panose="02010609060101010101" charset="-122"/>
                <a:ea typeface="仿宋" panose="02010609060101010101" charset="-122"/>
                <a:cs typeface="仿宋" panose="02010609060101010101" charset="-122"/>
                <a:sym typeface="+mn-ea"/>
              </a:rPr>
              <a:t>Red Hat Insights</a:t>
            </a:r>
            <a:r>
              <a:rPr altLang="en-US" spc="-1">
                <a:solidFill>
                  <a:schemeClr val="bg1"/>
                </a:solidFill>
                <a:latin typeface="仿宋" panose="02010609060101010101" charset="-122"/>
                <a:ea typeface="仿宋" panose="02010609060101010101" charset="-122"/>
                <a:cs typeface="仿宋" panose="02010609060101010101" charset="-122"/>
                <a:sym typeface="+mn-ea"/>
              </a:rPr>
              <a:t>：</a:t>
            </a:r>
            <a:r>
              <a:rPr lang="en-US" spc="-1">
                <a:solidFill>
                  <a:schemeClr val="bg1"/>
                </a:solidFill>
                <a:latin typeface="仿宋" panose="02010609060101010101" charset="-122"/>
                <a:ea typeface="仿宋" panose="02010609060101010101" charset="-122"/>
                <a:cs typeface="仿宋" panose="02010609060101010101" charset="-122"/>
                <a:sym typeface="+mn-ea"/>
              </a:rPr>
              <a:t>前瞻性和连续的检测和评估</a:t>
            </a:r>
            <a:endParaRPr lang="en-US" altLang="en-US" spc="-1">
              <a:solidFill>
                <a:schemeClr val="bg1"/>
              </a:solidFill>
              <a:latin typeface="仿宋" panose="02010609060101010101" charset="-122"/>
              <a:ea typeface="仿宋" panose="02010609060101010101" charset="-122"/>
              <a:cs typeface="仿宋" panose="02010609060101010101" charset="-122"/>
              <a:sym typeface="+mn-ea"/>
            </a:endParaRPr>
          </a:p>
        </p:txBody>
      </p:sp>
      <p:sp>
        <p:nvSpPr>
          <p:cNvPr id="313" name="CustomShape 1"/>
          <p:cNvSpPr/>
          <p:nvPr/>
        </p:nvSpPr>
        <p:spPr>
          <a:xfrm>
            <a:off x="6705600" y="2316480"/>
            <a:ext cx="4378560" cy="1228320"/>
          </a:xfrm>
          <a:prstGeom prst="rect">
            <a:avLst/>
          </a:prstGeom>
          <a:noFill/>
          <a:ln>
            <a:noFill/>
          </a:ln>
        </p:spPr>
        <p:style>
          <a:lnRef idx="0">
            <a:srgbClr val="FFFFFF"/>
          </a:lnRef>
          <a:fillRef idx="0">
            <a:srgbClr val="FFFFFF"/>
          </a:fillRef>
          <a:effectRef idx="0">
            <a:srgbClr val="FFFFFF"/>
          </a:effectRef>
          <a:fontRef idx="minor"/>
        </p:style>
        <p:txBody>
          <a:bodyPr lIns="60960" rIns="60960">
            <a:noAutofit/>
          </a:bodyPr>
          <a:p>
            <a:pPr>
              <a:lnSpc>
                <a:spcPct val="100000"/>
              </a:lnSpc>
            </a:pPr>
            <a:r>
              <a:rPr lang="en-US" sz="1865" b="0" strike="noStrike" spc="-1">
                <a:solidFill>
                  <a:srgbClr val="0088CE"/>
                </a:solidFill>
                <a:latin typeface="仿宋" panose="02010609060101010101" charset="-122"/>
                <a:ea typeface="仿宋" panose="02010609060101010101" charset="-122"/>
                <a:cs typeface="仿宋" panose="02010609060101010101" charset="-122"/>
              </a:rPr>
              <a:t>•</a:t>
            </a:r>
            <a:r>
              <a:rPr lang="en-US" sz="1865" b="0" strike="noStrike" spc="-1">
                <a:solidFill>
                  <a:srgbClr val="000000"/>
                </a:solidFill>
                <a:latin typeface="仿宋" panose="02010609060101010101" charset="-122"/>
                <a:ea typeface="仿宋" panose="02010609060101010101" charset="-122"/>
                <a:cs typeface="仿宋" panose="02010609060101010101" charset="-122"/>
              </a:rPr>
              <a:t> 不断增加的已知问题的知识库</a:t>
            </a:r>
            <a:endParaRPr lang="en-US" sz="1865" b="0" strike="noStrike" spc="-1">
              <a:latin typeface="仿宋" panose="02010609060101010101" charset="-122"/>
              <a:ea typeface="仿宋" panose="02010609060101010101" charset="-122"/>
              <a:cs typeface="仿宋" panose="02010609060101010101" charset="-122"/>
            </a:endParaRPr>
          </a:p>
          <a:p>
            <a:pPr>
              <a:lnSpc>
                <a:spcPct val="100000"/>
              </a:lnSpc>
              <a:spcBef>
                <a:spcPts val="500"/>
              </a:spcBef>
            </a:pPr>
            <a:endParaRPr lang="en-US" sz="1865" b="0" strike="noStrike" spc="-1">
              <a:latin typeface="仿宋" panose="02010609060101010101" charset="-122"/>
              <a:ea typeface="仿宋" panose="02010609060101010101" charset="-122"/>
              <a:cs typeface="仿宋" panose="02010609060101010101" charset="-122"/>
            </a:endParaRPr>
          </a:p>
          <a:p>
            <a:pPr>
              <a:lnSpc>
                <a:spcPct val="100000"/>
              </a:lnSpc>
              <a:spcAft>
                <a:spcPts val="500"/>
              </a:spcAft>
            </a:pPr>
            <a:r>
              <a:rPr lang="en-US" sz="1865" b="0" strike="noStrike" spc="-1">
                <a:solidFill>
                  <a:srgbClr val="0088CE"/>
                </a:solidFill>
                <a:latin typeface="仿宋" panose="02010609060101010101" charset="-122"/>
                <a:ea typeface="仿宋" panose="02010609060101010101" charset="-122"/>
                <a:cs typeface="仿宋" panose="02010609060101010101" charset="-122"/>
              </a:rPr>
              <a:t>•</a:t>
            </a:r>
            <a:r>
              <a:rPr lang="en-US" sz="1865" b="0" strike="noStrike" spc="-1">
                <a:solidFill>
                  <a:srgbClr val="000000"/>
                </a:solidFill>
                <a:latin typeface="仿宋" panose="02010609060101010101" charset="-122"/>
                <a:ea typeface="仿宋" panose="02010609060101010101" charset="-122"/>
                <a:cs typeface="仿宋" panose="02010609060101010101" charset="-122"/>
              </a:rPr>
              <a:t> 基于数百万的企业的真实部署环境</a:t>
            </a:r>
            <a:endParaRPr lang="en-US" sz="1865" b="0" strike="noStrike" spc="-1">
              <a:latin typeface="仿宋" panose="02010609060101010101" charset="-122"/>
              <a:ea typeface="仿宋" panose="02010609060101010101" charset="-122"/>
              <a:cs typeface="仿宋" panose="02010609060101010101" charset="-122"/>
            </a:endParaRPr>
          </a:p>
        </p:txBody>
      </p:sp>
      <p:pic>
        <p:nvPicPr>
          <p:cNvPr id="314" name="Google Shape;156;p31"/>
          <p:cNvPicPr/>
          <p:nvPr/>
        </p:nvPicPr>
        <p:blipFill>
          <a:blip r:embed="rId1"/>
          <a:srcRect l="455" r="455"/>
          <a:stretch>
            <a:fillRect/>
          </a:stretch>
        </p:blipFill>
        <p:spPr>
          <a:xfrm>
            <a:off x="3007680" y="3143520"/>
            <a:ext cx="437760" cy="196320"/>
          </a:xfrm>
          <a:prstGeom prst="rect">
            <a:avLst/>
          </a:prstGeom>
          <a:ln>
            <a:noFill/>
          </a:ln>
        </p:spPr>
      </p:pic>
      <p:pic>
        <p:nvPicPr>
          <p:cNvPr id="315" name="Google Shape;157;p31"/>
          <p:cNvPicPr/>
          <p:nvPr/>
        </p:nvPicPr>
        <p:blipFill>
          <a:blip r:embed="rId2"/>
          <a:srcRect t="68" b="68"/>
          <a:stretch>
            <a:fillRect/>
          </a:stretch>
        </p:blipFill>
        <p:spPr>
          <a:xfrm>
            <a:off x="2089920" y="3450240"/>
            <a:ext cx="2532960" cy="793440"/>
          </a:xfrm>
          <a:prstGeom prst="rect">
            <a:avLst/>
          </a:prstGeom>
          <a:ln>
            <a:noFill/>
          </a:ln>
        </p:spPr>
      </p:pic>
      <p:pic>
        <p:nvPicPr>
          <p:cNvPr id="316" name="Google Shape;158;p31"/>
          <p:cNvPicPr/>
          <p:nvPr/>
        </p:nvPicPr>
        <p:blipFill>
          <a:blip r:embed="rId3"/>
          <a:srcRect t="98" b="113"/>
          <a:stretch>
            <a:fillRect/>
          </a:stretch>
        </p:blipFill>
        <p:spPr>
          <a:xfrm>
            <a:off x="1451040" y="1492320"/>
            <a:ext cx="939360" cy="2400000"/>
          </a:xfrm>
          <a:prstGeom prst="rect">
            <a:avLst/>
          </a:prstGeom>
          <a:ln>
            <a:noFill/>
          </a:ln>
        </p:spPr>
      </p:pic>
      <p:pic>
        <p:nvPicPr>
          <p:cNvPr id="317" name="Google Shape;159;p31"/>
          <p:cNvPicPr/>
          <p:nvPr/>
        </p:nvPicPr>
        <p:blipFill>
          <a:blip r:embed="rId3"/>
          <a:srcRect t="98" b="113"/>
          <a:stretch>
            <a:fillRect/>
          </a:stretch>
        </p:blipFill>
        <p:spPr>
          <a:xfrm>
            <a:off x="4127520" y="1492320"/>
            <a:ext cx="939360" cy="2400000"/>
          </a:xfrm>
          <a:prstGeom prst="rect">
            <a:avLst/>
          </a:prstGeom>
          <a:ln>
            <a:noFill/>
          </a:ln>
        </p:spPr>
      </p:pic>
      <p:pic>
        <p:nvPicPr>
          <p:cNvPr id="318" name="Google Shape;160;p31"/>
          <p:cNvPicPr/>
          <p:nvPr/>
        </p:nvPicPr>
        <p:blipFill>
          <a:blip r:embed="rId4"/>
          <a:srcRect t="69" b="69"/>
          <a:stretch>
            <a:fillRect/>
          </a:stretch>
        </p:blipFill>
        <p:spPr>
          <a:xfrm>
            <a:off x="822720" y="2347680"/>
            <a:ext cx="2196480" cy="1301280"/>
          </a:xfrm>
          <a:prstGeom prst="rect">
            <a:avLst/>
          </a:prstGeom>
          <a:ln>
            <a:noFill/>
          </a:ln>
        </p:spPr>
      </p:pic>
      <p:pic>
        <p:nvPicPr>
          <p:cNvPr id="319" name="Google Shape;161;p31"/>
          <p:cNvPicPr/>
          <p:nvPr/>
        </p:nvPicPr>
        <p:blipFill>
          <a:blip r:embed="rId5"/>
          <a:srcRect l="166" r="166"/>
          <a:stretch>
            <a:fillRect/>
          </a:stretch>
        </p:blipFill>
        <p:spPr>
          <a:xfrm>
            <a:off x="822720" y="2347680"/>
            <a:ext cx="2177760" cy="501120"/>
          </a:xfrm>
          <a:prstGeom prst="rect">
            <a:avLst/>
          </a:prstGeom>
          <a:ln>
            <a:noFill/>
          </a:ln>
        </p:spPr>
      </p:pic>
      <p:pic>
        <p:nvPicPr>
          <p:cNvPr id="320" name="Google Shape;162;p31"/>
          <p:cNvPicPr/>
          <p:nvPr/>
        </p:nvPicPr>
        <p:blipFill>
          <a:blip r:embed="rId4"/>
          <a:srcRect t="69" b="69"/>
          <a:stretch>
            <a:fillRect/>
          </a:stretch>
        </p:blipFill>
        <p:spPr>
          <a:xfrm>
            <a:off x="3498720" y="2347680"/>
            <a:ext cx="2196480" cy="1301280"/>
          </a:xfrm>
          <a:prstGeom prst="rect">
            <a:avLst/>
          </a:prstGeom>
          <a:ln>
            <a:noFill/>
          </a:ln>
        </p:spPr>
      </p:pic>
      <p:pic>
        <p:nvPicPr>
          <p:cNvPr id="321" name="Google Shape;163;p31"/>
          <p:cNvPicPr/>
          <p:nvPr/>
        </p:nvPicPr>
        <p:blipFill>
          <a:blip r:embed="rId5"/>
          <a:srcRect l="166" r="166"/>
          <a:stretch>
            <a:fillRect/>
          </a:stretch>
        </p:blipFill>
        <p:spPr>
          <a:xfrm>
            <a:off x="3498720" y="2347680"/>
            <a:ext cx="2177760" cy="501120"/>
          </a:xfrm>
          <a:prstGeom prst="rect">
            <a:avLst/>
          </a:prstGeom>
          <a:ln>
            <a:noFill/>
          </a:ln>
        </p:spPr>
      </p:pic>
      <p:pic>
        <p:nvPicPr>
          <p:cNvPr id="322" name="Google Shape;164;p31"/>
          <p:cNvPicPr/>
          <p:nvPr/>
        </p:nvPicPr>
        <p:blipFill>
          <a:blip r:embed="rId6"/>
          <a:stretch>
            <a:fillRect/>
          </a:stretch>
        </p:blipFill>
        <p:spPr>
          <a:xfrm>
            <a:off x="822720" y="4274400"/>
            <a:ext cx="4863840" cy="1472640"/>
          </a:xfrm>
          <a:prstGeom prst="rect">
            <a:avLst/>
          </a:prstGeom>
          <a:ln>
            <a:noFill/>
          </a:ln>
        </p:spPr>
      </p:pic>
      <p:pic>
        <p:nvPicPr>
          <p:cNvPr id="323" name="Google Shape;165;p31"/>
          <p:cNvPicPr/>
          <p:nvPr/>
        </p:nvPicPr>
        <p:blipFill>
          <a:blip r:embed="rId7"/>
          <a:srcRect l="101" r="101"/>
          <a:stretch>
            <a:fillRect/>
          </a:stretch>
        </p:blipFill>
        <p:spPr>
          <a:xfrm>
            <a:off x="822720" y="4299840"/>
            <a:ext cx="2679360" cy="1447200"/>
          </a:xfrm>
          <a:prstGeom prst="rect">
            <a:avLst/>
          </a:prstGeom>
          <a:ln>
            <a:noFill/>
          </a:ln>
        </p:spPr>
      </p:pic>
      <p:sp>
        <p:nvSpPr>
          <p:cNvPr id="324" name="TextShape 2"/>
          <p:cNvSpPr txBox="1"/>
          <p:nvPr/>
        </p:nvSpPr>
        <p:spPr>
          <a:xfrm>
            <a:off x="50880" y="6296160"/>
            <a:ext cx="463200" cy="524160"/>
          </a:xfrm>
          <a:prstGeom prst="rect">
            <a:avLst/>
          </a:prstGeom>
          <a:noFill/>
          <a:ln>
            <a:noFill/>
          </a:ln>
        </p:spPr>
        <p:txBody>
          <a:bodyPr tIns="121920" bIns="121920" anchor="ctr">
            <a:noAutofit/>
          </a:bodyPr>
          <a:p>
            <a:pPr algn="r">
              <a:lnSpc>
                <a:spcPct val="100000"/>
              </a:lnSpc>
            </a:pPr>
            <a:fld id="{C8370B79-98E9-43EB-ABA9-76654568E0A4}" type="slidenum">
              <a:rPr lang="en-US" sz="1200" b="0" strike="noStrike" spc="-1">
                <a:solidFill>
                  <a:srgbClr val="595959"/>
                </a:solidFill>
                <a:latin typeface="仿宋" panose="02010609060101010101" charset="-122"/>
                <a:ea typeface="仿宋" panose="02010609060101010101" charset="-122"/>
              </a:rPr>
            </a:fld>
            <a:endParaRPr lang="en-US" sz="1200" b="0" strike="noStrike" spc="-1">
              <a:solidFill>
                <a:srgbClr val="595959"/>
              </a:solidFill>
              <a:latin typeface="仿宋" panose="02010609060101010101" charset="-122"/>
              <a:ea typeface="仿宋" panose="02010609060101010101" charset="-122"/>
            </a:endParaRPr>
          </a:p>
        </p:txBody>
      </p:sp>
      <p:sp>
        <p:nvSpPr>
          <p:cNvPr id="325" name="CustomShape 3"/>
          <p:cNvSpPr/>
          <p:nvPr/>
        </p:nvSpPr>
        <p:spPr>
          <a:xfrm>
            <a:off x="6240" y="0"/>
            <a:ext cx="12191520" cy="1148160"/>
          </a:xfrm>
          <a:prstGeom prst="rect">
            <a:avLst/>
          </a:prstGeom>
          <a:noFill/>
          <a:ln>
            <a:noFill/>
          </a:ln>
        </p:spPr>
        <p:style>
          <a:lnRef idx="0">
            <a:srgbClr val="FFFFFF"/>
          </a:lnRef>
          <a:fillRef idx="0">
            <a:srgbClr val="FFFFFF"/>
          </a:fillRef>
          <a:effectRef idx="0">
            <a:srgbClr val="FFFFFF"/>
          </a:effectRef>
          <a:fontRef idx="minor"/>
        </p:style>
        <p:txBody>
          <a:bodyPr lIns="60960" rIns="60960" anchor="b">
            <a:noAutofit/>
          </a:bodyPr>
          <a:p>
            <a:pPr algn="ctr">
              <a:lnSpc>
                <a:spcPct val="100000"/>
              </a:lnSpc>
            </a:pPr>
            <a:endParaRPr lang="en-US" sz="3065" b="0" strike="noStrike" spc="-1">
              <a:latin typeface="仿宋" panose="02010609060101010101" charset="-122"/>
              <a:ea typeface="仿宋" panose="02010609060101010101" charset="-122"/>
            </a:endParaRPr>
          </a:p>
        </p:txBody>
      </p:sp>
      <p:sp>
        <p:nvSpPr>
          <p:cNvPr id="326" name="CustomShape 4"/>
          <p:cNvSpPr/>
          <p:nvPr/>
        </p:nvSpPr>
        <p:spPr>
          <a:xfrm>
            <a:off x="6949440" y="4273440"/>
            <a:ext cx="4378560" cy="1071840"/>
          </a:xfrm>
          <a:prstGeom prst="rect">
            <a:avLst/>
          </a:prstGeom>
          <a:noFill/>
          <a:ln>
            <a:noFill/>
          </a:ln>
        </p:spPr>
        <p:style>
          <a:lnRef idx="0">
            <a:srgbClr val="FFFFFF"/>
          </a:lnRef>
          <a:fillRef idx="0">
            <a:srgbClr val="FFFFFF"/>
          </a:fillRef>
          <a:effectRef idx="0">
            <a:srgbClr val="FFFFFF"/>
          </a:effectRef>
          <a:fontRef idx="minor"/>
        </p:style>
        <p:txBody>
          <a:bodyPr lIns="60960" rIns="60960">
            <a:noAutofit/>
          </a:bodyPr>
          <a:p>
            <a:pPr>
              <a:lnSpc>
                <a:spcPct val="115000"/>
              </a:lnSpc>
              <a:spcAft>
                <a:spcPts val="500"/>
              </a:spcAft>
            </a:pPr>
            <a:r>
              <a:rPr lang="en-US" sz="1735" b="0" i="1" strike="noStrike" spc="-1">
                <a:solidFill>
                  <a:srgbClr val="000000"/>
                </a:solidFill>
                <a:latin typeface="仿宋" panose="02010609060101010101" charset="-122"/>
                <a:ea typeface="仿宋" panose="02010609060101010101" charset="-122"/>
                <a:cs typeface="仿宋" panose="02010609060101010101" charset="-122"/>
              </a:rPr>
              <a:t>“85% 客户遇到的问题是Redhat或者合作伙伴已知的问题”</a:t>
            </a:r>
            <a:endParaRPr lang="en-US" sz="1735" b="0" i="1" strike="noStrike" spc="-1">
              <a:solidFill>
                <a:srgbClr val="000000"/>
              </a:solidFill>
              <a:latin typeface="仿宋" panose="02010609060101010101" charset="-122"/>
              <a:ea typeface="仿宋" panose="02010609060101010101" charset="-122"/>
              <a:cs typeface="仿宋" panose="02010609060101010101" charset="-122"/>
            </a:endParaRPr>
          </a:p>
        </p:txBody>
      </p:sp>
      <p:sp>
        <p:nvSpPr>
          <p:cNvPr id="327" name="CustomShape 5"/>
          <p:cNvSpPr/>
          <p:nvPr/>
        </p:nvSpPr>
        <p:spPr>
          <a:xfrm>
            <a:off x="7387200" y="5012640"/>
            <a:ext cx="4378560" cy="595680"/>
          </a:xfrm>
          <a:prstGeom prst="rect">
            <a:avLst/>
          </a:prstGeom>
          <a:noFill/>
          <a:ln>
            <a:noFill/>
          </a:ln>
        </p:spPr>
        <p:style>
          <a:lnRef idx="0">
            <a:srgbClr val="FFFFFF"/>
          </a:lnRef>
          <a:fillRef idx="0">
            <a:srgbClr val="FFFFFF"/>
          </a:fillRef>
          <a:effectRef idx="0">
            <a:srgbClr val="FFFFFF"/>
          </a:effectRef>
          <a:fontRef idx="minor"/>
        </p:style>
        <p:txBody>
          <a:bodyPr lIns="60960" rIns="60960">
            <a:noAutofit/>
          </a:bodyPr>
          <a:p>
            <a:pPr>
              <a:lnSpc>
                <a:spcPct val="100000"/>
              </a:lnSpc>
              <a:spcAft>
                <a:spcPts val="500"/>
              </a:spcAft>
            </a:pPr>
            <a:r>
              <a:rPr lang="en-US" sz="1465" b="1" strike="noStrike" spc="-1">
                <a:solidFill>
                  <a:srgbClr val="0088CE"/>
                </a:solidFill>
                <a:latin typeface="仿宋" panose="02010609060101010101" charset="-122"/>
                <a:ea typeface="仿宋" panose="02010609060101010101" charset="-122"/>
              </a:rPr>
              <a:t>— RED HAT GLOBAL SUPPORT SERVICES</a:t>
            </a:r>
            <a:endParaRPr lang="en-US" sz="1465" b="1" strike="noStrike" spc="-1">
              <a:solidFill>
                <a:srgbClr val="0088CE"/>
              </a:solidFill>
              <a:latin typeface="仿宋" panose="02010609060101010101" charset="-122"/>
              <a:ea typeface="仿宋" panose="02010609060101010101" charset="-122"/>
            </a:endParaRPr>
          </a:p>
        </p:txBody>
      </p:sp>
      <p:sp>
        <p:nvSpPr>
          <p:cNvPr id="328" name="CustomShape 6"/>
          <p:cNvSpPr/>
          <p:nvPr/>
        </p:nvSpPr>
        <p:spPr>
          <a:xfrm>
            <a:off x="834240" y="2404320"/>
            <a:ext cx="2172960" cy="328800"/>
          </a:xfrm>
          <a:prstGeom prst="rect">
            <a:avLst/>
          </a:prstGeom>
          <a:noFill/>
          <a:ln>
            <a:noFill/>
          </a:ln>
        </p:spPr>
        <p:style>
          <a:lnRef idx="0">
            <a:srgbClr val="FFFFFF"/>
          </a:lnRef>
          <a:fillRef idx="0">
            <a:srgbClr val="FFFFFF"/>
          </a:fillRef>
          <a:effectRef idx="0">
            <a:srgbClr val="FFFFFF"/>
          </a:effectRef>
          <a:fontRef idx="minor"/>
        </p:style>
        <p:txBody>
          <a:bodyPr lIns="60960" rIns="60960">
            <a:noAutofit/>
          </a:bodyPr>
          <a:p>
            <a:pPr algn="ctr">
              <a:lnSpc>
                <a:spcPct val="100000"/>
              </a:lnSpc>
              <a:spcAft>
                <a:spcPts val="500"/>
              </a:spcAft>
            </a:pPr>
            <a:r>
              <a:rPr lang="en-US" sz="1735" b="1" strike="noStrike" spc="-1">
                <a:solidFill>
                  <a:srgbClr val="FFFFFF"/>
                </a:solidFill>
                <a:latin typeface="仿宋" panose="02010609060101010101" charset="-122"/>
                <a:ea typeface="仿宋" panose="02010609060101010101" charset="-122"/>
              </a:rPr>
              <a:t>DISCOVER</a:t>
            </a:r>
            <a:endParaRPr lang="en-US" sz="1735" b="1" strike="noStrike" spc="-1">
              <a:solidFill>
                <a:srgbClr val="FFFFFF"/>
              </a:solidFill>
              <a:latin typeface="仿宋" panose="02010609060101010101" charset="-122"/>
              <a:ea typeface="仿宋" panose="02010609060101010101" charset="-122"/>
            </a:endParaRPr>
          </a:p>
        </p:txBody>
      </p:sp>
      <p:sp>
        <p:nvSpPr>
          <p:cNvPr id="329" name="CustomShape 7"/>
          <p:cNvSpPr/>
          <p:nvPr/>
        </p:nvSpPr>
        <p:spPr>
          <a:xfrm>
            <a:off x="3511200" y="2404320"/>
            <a:ext cx="2172960" cy="328800"/>
          </a:xfrm>
          <a:prstGeom prst="rect">
            <a:avLst/>
          </a:prstGeom>
          <a:noFill/>
          <a:ln>
            <a:noFill/>
          </a:ln>
        </p:spPr>
        <p:style>
          <a:lnRef idx="0">
            <a:srgbClr val="FFFFFF"/>
          </a:lnRef>
          <a:fillRef idx="0">
            <a:srgbClr val="FFFFFF"/>
          </a:fillRef>
          <a:effectRef idx="0">
            <a:srgbClr val="FFFFFF"/>
          </a:effectRef>
          <a:fontRef idx="minor"/>
        </p:style>
        <p:txBody>
          <a:bodyPr lIns="60960" rIns="60960">
            <a:noAutofit/>
          </a:bodyPr>
          <a:p>
            <a:pPr algn="ctr">
              <a:lnSpc>
                <a:spcPct val="100000"/>
              </a:lnSpc>
              <a:spcAft>
                <a:spcPts val="500"/>
              </a:spcAft>
            </a:pPr>
            <a:r>
              <a:rPr lang="en-US" sz="1735" b="1" strike="noStrike" spc="-1">
                <a:solidFill>
                  <a:srgbClr val="FFFFFF"/>
                </a:solidFill>
                <a:latin typeface="仿宋" panose="02010609060101010101" charset="-122"/>
                <a:ea typeface="仿宋" panose="02010609060101010101" charset="-122"/>
              </a:rPr>
              <a:t>VALIDATE</a:t>
            </a:r>
            <a:endParaRPr lang="en-US" sz="1735" b="1" strike="noStrike" spc="-1">
              <a:solidFill>
                <a:srgbClr val="FFFFFF"/>
              </a:solidFill>
              <a:latin typeface="仿宋" panose="02010609060101010101" charset="-122"/>
              <a:ea typeface="仿宋" panose="02010609060101010101" charset="-122"/>
            </a:endParaRPr>
          </a:p>
        </p:txBody>
      </p:sp>
      <p:sp>
        <p:nvSpPr>
          <p:cNvPr id="330" name="CustomShape 8"/>
          <p:cNvSpPr/>
          <p:nvPr/>
        </p:nvSpPr>
        <p:spPr>
          <a:xfrm>
            <a:off x="834240" y="2877600"/>
            <a:ext cx="2172960" cy="672960"/>
          </a:xfrm>
          <a:prstGeom prst="rect">
            <a:avLst/>
          </a:prstGeom>
          <a:noFill/>
          <a:ln>
            <a:noFill/>
          </a:ln>
        </p:spPr>
        <p:style>
          <a:lnRef idx="0">
            <a:srgbClr val="FFFFFF"/>
          </a:lnRef>
          <a:fillRef idx="0">
            <a:srgbClr val="FFFFFF"/>
          </a:fillRef>
          <a:effectRef idx="0">
            <a:srgbClr val="FFFFFF"/>
          </a:effectRef>
          <a:fontRef idx="minor"/>
        </p:style>
        <p:txBody>
          <a:bodyPr lIns="60960" rIns="60960">
            <a:noAutofit/>
          </a:bodyPr>
          <a:p>
            <a:pPr algn="ctr">
              <a:lnSpc>
                <a:spcPct val="100000"/>
              </a:lnSpc>
            </a:pPr>
            <a:r>
              <a:rPr lang="en-US" sz="1865" b="0" strike="noStrike" spc="-1">
                <a:solidFill>
                  <a:srgbClr val="000000"/>
                </a:solidFill>
                <a:latin typeface="仿宋" panose="02010609060101010101" charset="-122"/>
                <a:ea typeface="仿宋" panose="02010609060101010101" charset="-122"/>
                <a:cs typeface="仿宋" panose="02010609060101010101" charset="-122"/>
              </a:rPr>
              <a:t>1,000,000+</a:t>
            </a:r>
            <a:endParaRPr lang="en-US" sz="1865" b="0" strike="noStrike" spc="-1">
              <a:latin typeface="仿宋" panose="02010609060101010101" charset="-122"/>
              <a:ea typeface="仿宋" panose="02010609060101010101" charset="-122"/>
              <a:cs typeface="仿宋" panose="02010609060101010101" charset="-122"/>
            </a:endParaRPr>
          </a:p>
          <a:p>
            <a:pPr algn="ctr">
              <a:lnSpc>
                <a:spcPct val="100000"/>
              </a:lnSpc>
            </a:pPr>
            <a:r>
              <a:rPr lang="en-US" sz="1865" b="0" strike="noStrike" spc="-1">
                <a:solidFill>
                  <a:srgbClr val="000000"/>
                </a:solidFill>
                <a:latin typeface="仿宋" panose="02010609060101010101" charset="-122"/>
                <a:ea typeface="仿宋" panose="02010609060101010101" charset="-122"/>
                <a:cs typeface="仿宋" panose="02010609060101010101" charset="-122"/>
              </a:rPr>
              <a:t>已解决的问题单</a:t>
            </a:r>
            <a:endParaRPr lang="en-US" sz="1865" b="0" strike="noStrike" spc="-1">
              <a:latin typeface="仿宋" panose="02010609060101010101" charset="-122"/>
              <a:ea typeface="仿宋" panose="02010609060101010101" charset="-122"/>
              <a:cs typeface="仿宋" panose="02010609060101010101" charset="-122"/>
            </a:endParaRPr>
          </a:p>
        </p:txBody>
      </p:sp>
      <p:sp>
        <p:nvSpPr>
          <p:cNvPr id="331" name="CustomShape 9"/>
          <p:cNvSpPr/>
          <p:nvPr/>
        </p:nvSpPr>
        <p:spPr>
          <a:xfrm>
            <a:off x="3511200" y="2877600"/>
            <a:ext cx="2172960" cy="672960"/>
          </a:xfrm>
          <a:prstGeom prst="rect">
            <a:avLst/>
          </a:prstGeom>
          <a:noFill/>
          <a:ln>
            <a:noFill/>
          </a:ln>
        </p:spPr>
        <p:style>
          <a:lnRef idx="0">
            <a:srgbClr val="FFFFFF"/>
          </a:lnRef>
          <a:fillRef idx="0">
            <a:srgbClr val="FFFFFF"/>
          </a:fillRef>
          <a:effectRef idx="0">
            <a:srgbClr val="FFFFFF"/>
          </a:effectRef>
          <a:fontRef idx="minor"/>
        </p:style>
        <p:txBody>
          <a:bodyPr lIns="60960" rIns="60960">
            <a:noAutofit/>
          </a:bodyPr>
          <a:p>
            <a:pPr algn="ctr">
              <a:lnSpc>
                <a:spcPct val="100000"/>
              </a:lnSpc>
            </a:pPr>
            <a:r>
              <a:rPr lang="en-US" sz="1865" b="0" strike="noStrike" spc="-1">
                <a:solidFill>
                  <a:srgbClr val="000000"/>
                </a:solidFill>
                <a:latin typeface="仿宋" panose="02010609060101010101" charset="-122"/>
                <a:ea typeface="仿宋" panose="02010609060101010101" charset="-122"/>
                <a:cs typeface="仿宋" panose="02010609060101010101" charset="-122"/>
              </a:rPr>
              <a:t>100,000+</a:t>
            </a:r>
            <a:endParaRPr lang="en-US" sz="1865" b="0" strike="noStrike" spc="-1">
              <a:latin typeface="仿宋" panose="02010609060101010101" charset="-122"/>
              <a:ea typeface="仿宋" panose="02010609060101010101" charset="-122"/>
              <a:cs typeface="仿宋" panose="02010609060101010101" charset="-122"/>
            </a:endParaRPr>
          </a:p>
          <a:p>
            <a:pPr algn="ctr">
              <a:lnSpc>
                <a:spcPct val="100000"/>
              </a:lnSpc>
            </a:pPr>
            <a:r>
              <a:rPr lang="en-US" sz="1865" b="0" strike="noStrike" spc="-1">
                <a:solidFill>
                  <a:srgbClr val="000000"/>
                </a:solidFill>
                <a:latin typeface="仿宋" panose="02010609060101010101" charset="-122"/>
                <a:ea typeface="仿宋" panose="02010609060101010101" charset="-122"/>
                <a:cs typeface="仿宋" panose="02010609060101010101" charset="-122"/>
              </a:rPr>
              <a:t>知识库文档</a:t>
            </a:r>
            <a:endParaRPr lang="en-US" sz="1865" b="0" strike="noStrike" spc="-1">
              <a:latin typeface="仿宋" panose="02010609060101010101" charset="-122"/>
              <a:ea typeface="仿宋" panose="02010609060101010101" charset="-122"/>
              <a:cs typeface="仿宋" panose="02010609060101010101" charset="-122"/>
            </a:endParaRPr>
          </a:p>
        </p:txBody>
      </p:sp>
      <p:sp>
        <p:nvSpPr>
          <p:cNvPr id="332" name="CustomShape 10"/>
          <p:cNvSpPr/>
          <p:nvPr/>
        </p:nvSpPr>
        <p:spPr>
          <a:xfrm>
            <a:off x="834240" y="4792320"/>
            <a:ext cx="2676960" cy="368160"/>
          </a:xfrm>
          <a:prstGeom prst="rect">
            <a:avLst/>
          </a:prstGeom>
          <a:noFill/>
          <a:ln>
            <a:noFill/>
          </a:ln>
        </p:spPr>
        <p:style>
          <a:lnRef idx="0">
            <a:srgbClr val="FFFFFF"/>
          </a:lnRef>
          <a:fillRef idx="0">
            <a:srgbClr val="FFFFFF"/>
          </a:fillRef>
          <a:effectRef idx="0">
            <a:srgbClr val="FFFFFF"/>
          </a:effectRef>
          <a:fontRef idx="minor"/>
        </p:style>
        <p:txBody>
          <a:bodyPr lIns="60960" rIns="60960">
            <a:noAutofit/>
          </a:bodyPr>
          <a:p>
            <a:pPr algn="ctr">
              <a:lnSpc>
                <a:spcPct val="100000"/>
              </a:lnSpc>
              <a:spcAft>
                <a:spcPts val="500"/>
              </a:spcAft>
            </a:pPr>
            <a:r>
              <a:rPr lang="en-US" sz="1735" b="1" strike="noStrike" spc="-1">
                <a:solidFill>
                  <a:srgbClr val="FFFFFF"/>
                </a:solidFill>
                <a:latin typeface="仿宋" panose="02010609060101010101" charset="-122"/>
                <a:ea typeface="仿宋" panose="02010609060101010101" charset="-122"/>
              </a:rPr>
              <a:t>解决方案</a:t>
            </a:r>
            <a:endParaRPr lang="en-US" sz="1735" b="1" strike="noStrike" spc="-1">
              <a:solidFill>
                <a:srgbClr val="FFFFFF"/>
              </a:solidFill>
              <a:latin typeface="仿宋" panose="02010609060101010101" charset="-122"/>
              <a:ea typeface="仿宋" panose="02010609060101010101" charset="-122"/>
            </a:endParaRPr>
          </a:p>
        </p:txBody>
      </p:sp>
      <p:pic>
        <p:nvPicPr>
          <p:cNvPr id="333" name="Google Shape;175;p31"/>
          <p:cNvPicPr/>
          <p:nvPr/>
        </p:nvPicPr>
        <p:blipFill>
          <a:blip r:embed="rId8"/>
          <a:srcRect l="-4896" t="-14812" r="-4560" b="-17186"/>
          <a:stretch>
            <a:fillRect/>
          </a:stretch>
        </p:blipFill>
        <p:spPr>
          <a:xfrm>
            <a:off x="3712800" y="4677120"/>
            <a:ext cx="1764960" cy="6729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p>
            <a:r>
              <a:rPr lang="en-US" spc="-1">
                <a:solidFill>
                  <a:schemeClr val="bg1"/>
                </a:solidFill>
                <a:latin typeface="仿宋" panose="02010609060101010101" charset="-122"/>
                <a:ea typeface="仿宋" panose="02010609060101010101" charset="-122"/>
                <a:cs typeface="仿宋" panose="02010609060101010101" charset="-122"/>
                <a:sym typeface="+mn-ea"/>
              </a:rPr>
              <a:t>Red Hat Insights与现有Redhat产品的集成</a:t>
            </a:r>
            <a:endParaRPr lang="en-US" altLang="en-US" spc="-1">
              <a:solidFill>
                <a:schemeClr val="bg1"/>
              </a:solidFill>
              <a:latin typeface="仿宋" panose="02010609060101010101" charset="-122"/>
              <a:ea typeface="仿宋" panose="02010609060101010101" charset="-122"/>
              <a:cs typeface="仿宋" panose="02010609060101010101" charset="-122"/>
              <a:sym typeface="+mn-ea"/>
            </a:endParaRPr>
          </a:p>
        </p:txBody>
      </p:sp>
      <p:sp>
        <p:nvSpPr>
          <p:cNvPr id="345" name="CustomShape 1"/>
          <p:cNvSpPr/>
          <p:nvPr/>
        </p:nvSpPr>
        <p:spPr>
          <a:xfrm>
            <a:off x="6865920" y="1598400"/>
            <a:ext cx="5214240" cy="4248000"/>
          </a:xfrm>
          <a:prstGeom prst="rect">
            <a:avLst/>
          </a:prstGeom>
          <a:noFill/>
          <a:ln>
            <a:noFill/>
          </a:ln>
        </p:spPr>
        <p:style>
          <a:lnRef idx="0">
            <a:srgbClr val="FFFFFF"/>
          </a:lnRef>
          <a:fillRef idx="0">
            <a:srgbClr val="FFFFFF"/>
          </a:fillRef>
          <a:effectRef idx="0">
            <a:srgbClr val="FFFFFF"/>
          </a:effectRef>
          <a:fontRef idx="minor"/>
        </p:style>
        <p:txBody>
          <a:bodyPr lIns="60960" rIns="60960">
            <a:noAutofit/>
          </a:bodyPr>
          <a:p>
            <a:pPr marL="215900" indent="-215900">
              <a:lnSpc>
                <a:spcPct val="100000"/>
              </a:lnSpc>
              <a:buClr>
                <a:srgbClr val="000000"/>
              </a:buClr>
              <a:buSzPct val="45000"/>
              <a:buFont typeface="Wingdings" panose="05000000000000000000" pitchFamily="2" charset="2"/>
              <a:buChar char=""/>
            </a:pPr>
            <a:r>
              <a:rPr lang="en-US" sz="1865" b="0" strike="noStrike" spc="-1">
                <a:solidFill>
                  <a:srgbClr val="000000"/>
                </a:solidFill>
                <a:latin typeface="仿宋" panose="02010609060101010101" charset="-122"/>
                <a:ea typeface="仿宋" panose="02010609060101010101" charset="-122"/>
                <a:cs typeface="仿宋" panose="02010609060101010101" charset="-122"/>
              </a:rPr>
              <a:t>服务于物理机，虚拟机，云和容器环境</a:t>
            </a:r>
            <a:endParaRPr lang="en-US" sz="1865" b="0" strike="noStrike" spc="-1">
              <a:latin typeface="仿宋" panose="02010609060101010101" charset="-122"/>
              <a:ea typeface="仿宋" panose="02010609060101010101" charset="-122"/>
              <a:cs typeface="仿宋" panose="02010609060101010101" charset="-122"/>
            </a:endParaRPr>
          </a:p>
          <a:p>
            <a:pPr marL="215900" indent="-215900">
              <a:lnSpc>
                <a:spcPct val="100000"/>
              </a:lnSpc>
              <a:spcBef>
                <a:spcPts val="1200"/>
              </a:spcBef>
              <a:buClr>
                <a:srgbClr val="000000"/>
              </a:buClr>
              <a:buSzPct val="45000"/>
              <a:buFont typeface="Wingdings" panose="05000000000000000000" pitchFamily="2" charset="2"/>
              <a:buChar char=""/>
            </a:pPr>
            <a:r>
              <a:rPr lang="en-US" sz="1865" b="0" strike="noStrike" spc="-1">
                <a:solidFill>
                  <a:srgbClr val="000000"/>
                </a:solidFill>
                <a:latin typeface="仿宋" panose="02010609060101010101" charset="-122"/>
                <a:ea typeface="仿宋" panose="02010609060101010101" charset="-122"/>
                <a:cs typeface="仿宋" panose="02010609060101010101" charset="-122"/>
              </a:rPr>
              <a:t>不需要新部署insights的服务， SAAS</a:t>
            </a:r>
            <a:endParaRPr lang="en-US" sz="1865" b="0" strike="noStrike" spc="-1">
              <a:latin typeface="仿宋" panose="02010609060101010101" charset="-122"/>
              <a:ea typeface="仿宋" panose="02010609060101010101" charset="-122"/>
              <a:cs typeface="仿宋" panose="02010609060101010101" charset="-122"/>
            </a:endParaRPr>
          </a:p>
          <a:p>
            <a:pPr marL="215900" indent="-215900">
              <a:lnSpc>
                <a:spcPct val="100000"/>
              </a:lnSpc>
              <a:spcBef>
                <a:spcPts val="1200"/>
              </a:spcBef>
              <a:buClr>
                <a:srgbClr val="000000"/>
              </a:buClr>
              <a:buSzPct val="45000"/>
              <a:buFont typeface="Wingdings" panose="05000000000000000000" pitchFamily="2" charset="2"/>
              <a:buChar char=""/>
            </a:pPr>
            <a:r>
              <a:rPr lang="en-US" sz="1865" b="0" strike="noStrike" spc="-1">
                <a:solidFill>
                  <a:srgbClr val="000000"/>
                </a:solidFill>
                <a:latin typeface="仿宋" panose="02010609060101010101" charset="-122"/>
                <a:ea typeface="仿宋" panose="02010609060101010101" charset="-122"/>
                <a:cs typeface="仿宋" panose="02010609060101010101" charset="-122"/>
              </a:rPr>
              <a:t>集成于 Satellite 5.7,</a:t>
            </a:r>
            <a:br>
              <a:rPr lang="en-US" sz="1865" b="0" strike="noStrike" spc="-1">
                <a:solidFill>
                  <a:srgbClr val="000000"/>
                </a:solidFill>
                <a:latin typeface="仿宋" panose="02010609060101010101" charset="-122"/>
                <a:ea typeface="仿宋" panose="02010609060101010101" charset="-122"/>
                <a:cs typeface="仿宋" panose="02010609060101010101" charset="-122"/>
              </a:rPr>
            </a:br>
            <a:r>
              <a:rPr lang="en-US" sz="1865" b="0" strike="noStrike" spc="-1">
                <a:solidFill>
                  <a:srgbClr val="000000"/>
                </a:solidFill>
                <a:latin typeface="仿宋" panose="02010609060101010101" charset="-122"/>
                <a:ea typeface="仿宋" panose="02010609060101010101" charset="-122"/>
                <a:cs typeface="仿宋" panose="02010609060101010101" charset="-122"/>
              </a:rPr>
              <a:t>   6.1+, CloudForms 4.0+, and </a:t>
            </a:r>
            <a:br>
              <a:rPr lang="en-US" sz="1865" b="0" strike="noStrike" spc="-1">
                <a:solidFill>
                  <a:srgbClr val="000000"/>
                </a:solidFill>
                <a:latin typeface="仿宋" panose="02010609060101010101" charset="-122"/>
                <a:ea typeface="仿宋" panose="02010609060101010101" charset="-122"/>
                <a:cs typeface="仿宋" panose="02010609060101010101" charset="-122"/>
              </a:rPr>
            </a:br>
            <a:r>
              <a:rPr lang="en-US" sz="1865" b="0" strike="noStrike" spc="-1">
                <a:solidFill>
                  <a:srgbClr val="000000"/>
                </a:solidFill>
                <a:latin typeface="仿宋" panose="02010609060101010101" charset="-122"/>
                <a:ea typeface="仿宋" panose="02010609060101010101" charset="-122"/>
                <a:cs typeface="仿宋" panose="02010609060101010101" charset="-122"/>
              </a:rPr>
              <a:t>   Red Hat Customer Portal</a:t>
            </a:r>
            <a:endParaRPr lang="en-US" sz="1865" b="0" strike="noStrike" spc="-1">
              <a:latin typeface="仿宋" panose="02010609060101010101" charset="-122"/>
              <a:ea typeface="仿宋" panose="02010609060101010101" charset="-122"/>
              <a:cs typeface="仿宋" panose="02010609060101010101" charset="-122"/>
            </a:endParaRPr>
          </a:p>
          <a:p>
            <a:pPr marL="215900" indent="-215900">
              <a:lnSpc>
                <a:spcPct val="100000"/>
              </a:lnSpc>
              <a:spcBef>
                <a:spcPts val="1200"/>
              </a:spcBef>
              <a:buClr>
                <a:srgbClr val="000000"/>
              </a:buClr>
              <a:buSzPct val="45000"/>
              <a:buFont typeface="Wingdings" panose="05000000000000000000" pitchFamily="2" charset="2"/>
              <a:buChar char=""/>
            </a:pPr>
            <a:r>
              <a:rPr lang="en-US" sz="1865" b="0" strike="noStrike" spc="-1">
                <a:solidFill>
                  <a:srgbClr val="000000"/>
                </a:solidFill>
                <a:latin typeface="仿宋" panose="02010609060101010101" charset="-122"/>
                <a:ea typeface="仿宋" panose="02010609060101010101" charset="-122"/>
                <a:cs typeface="仿宋" panose="02010609060101010101" charset="-122"/>
              </a:rPr>
              <a:t>Insights 提供API用于客户的集成</a:t>
            </a:r>
            <a:endParaRPr lang="en-US" sz="1865" b="0" strike="noStrike" spc="-1">
              <a:latin typeface="仿宋" panose="02010609060101010101" charset="-122"/>
              <a:ea typeface="仿宋" panose="02010609060101010101" charset="-122"/>
              <a:cs typeface="仿宋" panose="02010609060101010101" charset="-122"/>
            </a:endParaRPr>
          </a:p>
          <a:p>
            <a:pPr marL="215900" indent="-215900">
              <a:lnSpc>
                <a:spcPct val="100000"/>
              </a:lnSpc>
              <a:spcBef>
                <a:spcPts val="1200"/>
              </a:spcBef>
              <a:buClr>
                <a:srgbClr val="000000"/>
              </a:buClr>
              <a:buSzPct val="45000"/>
              <a:buFont typeface="Wingdings" panose="05000000000000000000" pitchFamily="2" charset="2"/>
              <a:buChar char=""/>
            </a:pPr>
            <a:r>
              <a:rPr lang="en-US" sz="1865" b="0" strike="noStrike" spc="-1">
                <a:solidFill>
                  <a:srgbClr val="000000"/>
                </a:solidFill>
                <a:latin typeface="仿宋" panose="02010609060101010101" charset="-122"/>
                <a:ea typeface="仿宋" panose="02010609060101010101" charset="-122"/>
                <a:cs typeface="仿宋" panose="02010609060101010101" charset="-122"/>
              </a:rPr>
              <a:t>Ansible Tower 可直接使用Red Hat Insights生成的playbook </a:t>
            </a:r>
            <a:endParaRPr lang="en-US" sz="1865" b="0" strike="noStrike" spc="-1">
              <a:solidFill>
                <a:srgbClr val="000000"/>
              </a:solidFill>
              <a:latin typeface="仿宋" panose="02010609060101010101" charset="-122"/>
              <a:ea typeface="仿宋" panose="02010609060101010101" charset="-122"/>
              <a:cs typeface="仿宋" panose="02010609060101010101" charset="-122"/>
            </a:endParaRPr>
          </a:p>
          <a:p>
            <a:pPr marL="215900" indent="-215900">
              <a:lnSpc>
                <a:spcPct val="100000"/>
              </a:lnSpc>
              <a:spcBef>
                <a:spcPts val="1200"/>
              </a:spcBef>
              <a:buClr>
                <a:srgbClr val="000000"/>
              </a:buClr>
              <a:buSzPct val="45000"/>
              <a:buFont typeface="Wingdings" panose="05000000000000000000" pitchFamily="2" charset="2"/>
              <a:buChar char=""/>
            </a:pPr>
            <a:r>
              <a:rPr lang="zh-CN" altLang="en-US" sz="1865" b="0" strike="noStrike" spc="-1">
                <a:solidFill>
                  <a:srgbClr val="000000"/>
                </a:solidFill>
                <a:latin typeface="仿宋" panose="02010609060101010101" charset="-122"/>
                <a:ea typeface="仿宋" panose="02010609060101010101" charset="-122"/>
                <a:cs typeface="仿宋" panose="02010609060101010101" charset="-122"/>
              </a:rPr>
              <a:t>未来会加入容器镜像的安全更新的筛查</a:t>
            </a:r>
            <a:br>
              <a:rPr lang="en-US" sz="1865" b="0" strike="noStrike" spc="-1">
                <a:solidFill>
                  <a:srgbClr val="000000"/>
                </a:solidFill>
                <a:latin typeface="仿宋" panose="02010609060101010101" charset="-122"/>
                <a:ea typeface="仿宋" panose="02010609060101010101" charset="-122"/>
                <a:cs typeface="仿宋" panose="02010609060101010101" charset="-122"/>
              </a:rPr>
            </a:br>
            <a:r>
              <a:rPr lang="en-US" sz="1865" b="0" strike="noStrike" spc="-1">
                <a:solidFill>
                  <a:srgbClr val="000000"/>
                </a:solidFill>
                <a:latin typeface="仿宋" panose="02010609060101010101" charset="-122"/>
                <a:ea typeface="仿宋" panose="02010609060101010101" charset="-122"/>
                <a:cs typeface="仿宋" panose="02010609060101010101" charset="-122"/>
              </a:rPr>
              <a:t>   </a:t>
            </a:r>
            <a:endParaRPr lang="en-US" sz="1865" b="0" strike="noStrike" spc="-1">
              <a:latin typeface="仿宋" panose="02010609060101010101" charset="-122"/>
              <a:ea typeface="仿宋" panose="02010609060101010101" charset="-122"/>
              <a:cs typeface="仿宋" panose="02010609060101010101" charset="-122"/>
            </a:endParaRPr>
          </a:p>
        </p:txBody>
      </p:sp>
      <p:pic>
        <p:nvPicPr>
          <p:cNvPr id="346" name="Google Shape;194;p33"/>
          <p:cNvPicPr/>
          <p:nvPr/>
        </p:nvPicPr>
        <p:blipFill>
          <a:blip r:embed="rId1"/>
          <a:stretch>
            <a:fillRect/>
          </a:stretch>
        </p:blipFill>
        <p:spPr>
          <a:xfrm>
            <a:off x="705120" y="3383520"/>
            <a:ext cx="1707840" cy="577440"/>
          </a:xfrm>
          <a:prstGeom prst="rect">
            <a:avLst/>
          </a:prstGeom>
          <a:ln>
            <a:noFill/>
          </a:ln>
        </p:spPr>
      </p:pic>
      <p:pic>
        <p:nvPicPr>
          <p:cNvPr id="347" name="Google Shape;195;p33"/>
          <p:cNvPicPr/>
          <p:nvPr/>
        </p:nvPicPr>
        <p:blipFill>
          <a:blip r:embed="rId1"/>
          <a:stretch>
            <a:fillRect/>
          </a:stretch>
        </p:blipFill>
        <p:spPr>
          <a:xfrm>
            <a:off x="2518080" y="3383520"/>
            <a:ext cx="1707840" cy="577440"/>
          </a:xfrm>
          <a:prstGeom prst="rect">
            <a:avLst/>
          </a:prstGeom>
          <a:ln>
            <a:noFill/>
          </a:ln>
        </p:spPr>
      </p:pic>
      <p:pic>
        <p:nvPicPr>
          <p:cNvPr id="348" name="Google Shape;196;p33"/>
          <p:cNvPicPr/>
          <p:nvPr/>
        </p:nvPicPr>
        <p:blipFill>
          <a:blip r:embed="rId1"/>
          <a:stretch>
            <a:fillRect/>
          </a:stretch>
        </p:blipFill>
        <p:spPr>
          <a:xfrm>
            <a:off x="4331040" y="3383520"/>
            <a:ext cx="1707840" cy="577440"/>
          </a:xfrm>
          <a:prstGeom prst="rect">
            <a:avLst/>
          </a:prstGeom>
          <a:ln>
            <a:noFill/>
          </a:ln>
        </p:spPr>
      </p:pic>
      <p:sp>
        <p:nvSpPr>
          <p:cNvPr id="349" name="TextShape 2"/>
          <p:cNvSpPr txBox="1"/>
          <p:nvPr/>
        </p:nvSpPr>
        <p:spPr>
          <a:xfrm>
            <a:off x="50880" y="6296160"/>
            <a:ext cx="463200" cy="524160"/>
          </a:xfrm>
          <a:prstGeom prst="rect">
            <a:avLst/>
          </a:prstGeom>
          <a:noFill/>
          <a:ln>
            <a:noFill/>
          </a:ln>
        </p:spPr>
        <p:txBody>
          <a:bodyPr tIns="121920" bIns="121920" anchor="ctr">
            <a:noAutofit/>
          </a:bodyPr>
          <a:p>
            <a:pPr algn="r">
              <a:lnSpc>
                <a:spcPct val="100000"/>
              </a:lnSpc>
            </a:pPr>
            <a:fld id="{55B82270-825C-43B0-B8B7-C15F97055FFD}" type="slidenum">
              <a:rPr lang="en-US" sz="1200" b="0" strike="noStrike" spc="-1">
                <a:solidFill>
                  <a:srgbClr val="595959"/>
                </a:solidFill>
                <a:latin typeface="仿宋" panose="02010609060101010101" charset="-122"/>
                <a:ea typeface="仿宋" panose="02010609060101010101" charset="-122"/>
              </a:rPr>
            </a:fld>
            <a:endParaRPr lang="en-US" sz="1200" b="0" strike="noStrike" spc="-1">
              <a:solidFill>
                <a:srgbClr val="595959"/>
              </a:solidFill>
              <a:latin typeface="仿宋" panose="02010609060101010101" charset="-122"/>
              <a:ea typeface="仿宋" panose="02010609060101010101" charset="-122"/>
            </a:endParaRPr>
          </a:p>
        </p:txBody>
      </p:sp>
      <p:sp>
        <p:nvSpPr>
          <p:cNvPr id="350" name="CustomShape 3"/>
          <p:cNvSpPr/>
          <p:nvPr/>
        </p:nvSpPr>
        <p:spPr>
          <a:xfrm>
            <a:off x="6240" y="0"/>
            <a:ext cx="12191520" cy="1148160"/>
          </a:xfrm>
          <a:prstGeom prst="rect">
            <a:avLst/>
          </a:prstGeom>
          <a:noFill/>
          <a:ln>
            <a:noFill/>
          </a:ln>
        </p:spPr>
        <p:style>
          <a:lnRef idx="0">
            <a:srgbClr val="FFFFFF"/>
          </a:lnRef>
          <a:fillRef idx="0">
            <a:srgbClr val="FFFFFF"/>
          </a:fillRef>
          <a:effectRef idx="0">
            <a:srgbClr val="FFFFFF"/>
          </a:effectRef>
          <a:fontRef idx="minor"/>
        </p:style>
        <p:txBody>
          <a:bodyPr lIns="60960" rIns="60960" anchor="b">
            <a:noAutofit/>
          </a:bodyPr>
          <a:p>
            <a:pPr algn="ctr">
              <a:lnSpc>
                <a:spcPct val="100000"/>
              </a:lnSpc>
            </a:pPr>
            <a:endParaRPr lang="en-US" sz="3065" b="0" strike="noStrike" spc="-1">
              <a:latin typeface="仿宋" panose="02010609060101010101" charset="-122"/>
              <a:ea typeface="仿宋" panose="02010609060101010101" charset="-122"/>
            </a:endParaRPr>
          </a:p>
        </p:txBody>
      </p:sp>
      <p:pic>
        <p:nvPicPr>
          <p:cNvPr id="351" name="Google Shape;199;p33"/>
          <p:cNvPicPr/>
          <p:nvPr/>
        </p:nvPicPr>
        <p:blipFill>
          <a:blip r:embed="rId2"/>
          <a:srcRect l="-3586" t="-14209" r="-5130" b="-19480"/>
          <a:stretch>
            <a:fillRect/>
          </a:stretch>
        </p:blipFill>
        <p:spPr>
          <a:xfrm>
            <a:off x="2459040" y="1948800"/>
            <a:ext cx="1871520" cy="729600"/>
          </a:xfrm>
          <a:prstGeom prst="rect">
            <a:avLst/>
          </a:prstGeom>
          <a:ln>
            <a:noFill/>
          </a:ln>
        </p:spPr>
      </p:pic>
      <p:pic>
        <p:nvPicPr>
          <p:cNvPr id="352" name="Google Shape;200;p33"/>
          <p:cNvPicPr/>
          <p:nvPr/>
        </p:nvPicPr>
        <p:blipFill>
          <a:blip r:embed="rId3"/>
          <a:stretch>
            <a:fillRect/>
          </a:stretch>
        </p:blipFill>
        <p:spPr>
          <a:xfrm>
            <a:off x="3377280" y="2852640"/>
            <a:ext cx="12000" cy="545760"/>
          </a:xfrm>
          <a:prstGeom prst="rect">
            <a:avLst/>
          </a:prstGeom>
          <a:ln>
            <a:noFill/>
          </a:ln>
        </p:spPr>
      </p:pic>
      <p:pic>
        <p:nvPicPr>
          <p:cNvPr id="353" name="Google Shape;201;p33"/>
          <p:cNvPicPr/>
          <p:nvPr/>
        </p:nvPicPr>
        <p:blipFill>
          <a:blip r:embed="rId4"/>
          <a:srcRect t="1001" b="1001"/>
          <a:stretch>
            <a:fillRect/>
          </a:stretch>
        </p:blipFill>
        <p:spPr>
          <a:xfrm>
            <a:off x="3301440" y="2760000"/>
            <a:ext cx="164640" cy="164640"/>
          </a:xfrm>
          <a:prstGeom prst="rect">
            <a:avLst/>
          </a:prstGeom>
          <a:ln>
            <a:noFill/>
          </a:ln>
        </p:spPr>
      </p:pic>
      <p:pic>
        <p:nvPicPr>
          <p:cNvPr id="354" name="Google Shape;202;p33"/>
          <p:cNvPicPr/>
          <p:nvPr/>
        </p:nvPicPr>
        <p:blipFill>
          <a:blip r:embed="rId5"/>
          <a:stretch>
            <a:fillRect/>
          </a:stretch>
        </p:blipFill>
        <p:spPr>
          <a:xfrm>
            <a:off x="1456320" y="3129600"/>
            <a:ext cx="3828480" cy="253440"/>
          </a:xfrm>
          <a:prstGeom prst="rect">
            <a:avLst/>
          </a:prstGeom>
          <a:ln>
            <a:noFill/>
          </a:ln>
        </p:spPr>
      </p:pic>
      <p:pic>
        <p:nvPicPr>
          <p:cNvPr id="355" name="Google Shape;203;p33"/>
          <p:cNvPicPr/>
          <p:nvPr/>
        </p:nvPicPr>
        <p:blipFill>
          <a:blip r:embed="rId6"/>
          <a:srcRect l="-1359" t="-9283" r="-2338" b="-11464"/>
          <a:stretch>
            <a:fillRect/>
          </a:stretch>
        </p:blipFill>
        <p:spPr>
          <a:xfrm>
            <a:off x="837600" y="3496320"/>
            <a:ext cx="1444320" cy="352320"/>
          </a:xfrm>
          <a:prstGeom prst="rect">
            <a:avLst/>
          </a:prstGeom>
          <a:ln>
            <a:noFill/>
          </a:ln>
        </p:spPr>
      </p:pic>
      <p:pic>
        <p:nvPicPr>
          <p:cNvPr id="356" name="Google Shape;204;p33"/>
          <p:cNvPicPr/>
          <p:nvPr/>
        </p:nvPicPr>
        <p:blipFill>
          <a:blip r:embed="rId7"/>
          <a:srcRect l="145" r="145"/>
          <a:stretch>
            <a:fillRect/>
          </a:stretch>
        </p:blipFill>
        <p:spPr>
          <a:xfrm>
            <a:off x="4615200" y="3485280"/>
            <a:ext cx="1123680" cy="374400"/>
          </a:xfrm>
          <a:prstGeom prst="rect">
            <a:avLst/>
          </a:prstGeom>
          <a:ln>
            <a:noFill/>
          </a:ln>
        </p:spPr>
      </p:pic>
      <p:pic>
        <p:nvPicPr>
          <p:cNvPr id="357" name="Google Shape;205;p33"/>
          <p:cNvPicPr/>
          <p:nvPr/>
        </p:nvPicPr>
        <p:blipFill>
          <a:blip r:embed="rId8"/>
          <a:srcRect l="-2901" t="-9288" r="-2686" b="-8203"/>
          <a:stretch>
            <a:fillRect/>
          </a:stretch>
        </p:blipFill>
        <p:spPr>
          <a:xfrm>
            <a:off x="2794080" y="3485280"/>
            <a:ext cx="1152960" cy="352320"/>
          </a:xfrm>
          <a:prstGeom prst="rect">
            <a:avLst/>
          </a:prstGeom>
          <a:ln>
            <a:noFill/>
          </a:ln>
        </p:spPr>
      </p:pic>
      <p:pic>
        <p:nvPicPr>
          <p:cNvPr id="358" name="Google Shape;206;p33"/>
          <p:cNvPicPr/>
          <p:nvPr/>
        </p:nvPicPr>
        <p:blipFill>
          <a:blip r:embed="rId9"/>
          <a:srcRect l="-8257" t="-10443" r="-5965" b="-14627"/>
          <a:stretch>
            <a:fillRect/>
          </a:stretch>
        </p:blipFill>
        <p:spPr>
          <a:xfrm>
            <a:off x="644640" y="4272000"/>
            <a:ext cx="840960" cy="656640"/>
          </a:xfrm>
          <a:prstGeom prst="rect">
            <a:avLst/>
          </a:prstGeom>
          <a:ln>
            <a:noFill/>
          </a:ln>
        </p:spPr>
      </p:pic>
      <p:pic>
        <p:nvPicPr>
          <p:cNvPr id="359" name="Google Shape;207;p33"/>
          <p:cNvPicPr/>
          <p:nvPr/>
        </p:nvPicPr>
        <p:blipFill>
          <a:blip r:embed="rId10"/>
          <a:stretch>
            <a:fillRect/>
          </a:stretch>
        </p:blipFill>
        <p:spPr>
          <a:xfrm>
            <a:off x="1486080" y="4614720"/>
            <a:ext cx="729600" cy="12000"/>
          </a:xfrm>
          <a:prstGeom prst="rect">
            <a:avLst/>
          </a:prstGeom>
          <a:ln>
            <a:noFill/>
          </a:ln>
        </p:spPr>
      </p:pic>
      <p:pic>
        <p:nvPicPr>
          <p:cNvPr id="360" name="Google Shape;208;p33"/>
          <p:cNvPicPr/>
          <p:nvPr/>
        </p:nvPicPr>
        <p:blipFill>
          <a:blip r:embed="rId10"/>
          <a:stretch>
            <a:fillRect/>
          </a:stretch>
        </p:blipFill>
        <p:spPr>
          <a:xfrm>
            <a:off x="3040800" y="4614720"/>
            <a:ext cx="729600" cy="12000"/>
          </a:xfrm>
          <a:prstGeom prst="rect">
            <a:avLst/>
          </a:prstGeom>
          <a:ln>
            <a:noFill/>
          </a:ln>
        </p:spPr>
      </p:pic>
      <p:pic>
        <p:nvPicPr>
          <p:cNvPr id="361" name="Google Shape;209;p33"/>
          <p:cNvPicPr/>
          <p:nvPr/>
        </p:nvPicPr>
        <p:blipFill>
          <a:blip r:embed="rId10"/>
          <a:stretch>
            <a:fillRect/>
          </a:stretch>
        </p:blipFill>
        <p:spPr>
          <a:xfrm>
            <a:off x="4608000" y="4614720"/>
            <a:ext cx="729600" cy="12000"/>
          </a:xfrm>
          <a:prstGeom prst="rect">
            <a:avLst/>
          </a:prstGeom>
          <a:ln>
            <a:noFill/>
          </a:ln>
        </p:spPr>
      </p:pic>
      <p:pic>
        <p:nvPicPr>
          <p:cNvPr id="362" name="Google Shape;210;p33"/>
          <p:cNvPicPr/>
          <p:nvPr/>
        </p:nvPicPr>
        <p:blipFill>
          <a:blip r:embed="rId11"/>
          <a:srcRect l="-5965" t="-10443" r="-8257" b="-14627"/>
          <a:stretch>
            <a:fillRect/>
          </a:stretch>
        </p:blipFill>
        <p:spPr>
          <a:xfrm>
            <a:off x="2216160" y="4272000"/>
            <a:ext cx="840960" cy="656640"/>
          </a:xfrm>
          <a:prstGeom prst="rect">
            <a:avLst/>
          </a:prstGeom>
          <a:ln>
            <a:noFill/>
          </a:ln>
        </p:spPr>
      </p:pic>
      <p:pic>
        <p:nvPicPr>
          <p:cNvPr id="363" name="Google Shape;211;p33"/>
          <p:cNvPicPr/>
          <p:nvPr/>
        </p:nvPicPr>
        <p:blipFill>
          <a:blip r:embed="rId12"/>
          <a:srcRect l="-5235" t="-11251" r="-5766" b="-17867"/>
          <a:stretch>
            <a:fillRect/>
          </a:stretch>
        </p:blipFill>
        <p:spPr>
          <a:xfrm>
            <a:off x="3770880" y="4340640"/>
            <a:ext cx="840960" cy="524160"/>
          </a:xfrm>
          <a:prstGeom prst="rect">
            <a:avLst/>
          </a:prstGeom>
          <a:ln>
            <a:noFill/>
          </a:ln>
        </p:spPr>
      </p:pic>
      <p:pic>
        <p:nvPicPr>
          <p:cNvPr id="364" name="Google Shape;212;p33"/>
          <p:cNvPicPr/>
          <p:nvPr/>
        </p:nvPicPr>
        <p:blipFill>
          <a:blip r:embed="rId13"/>
          <a:srcRect l="-9503" t="-13468" r="-4698" b="-18866"/>
          <a:stretch>
            <a:fillRect/>
          </a:stretch>
        </p:blipFill>
        <p:spPr>
          <a:xfrm>
            <a:off x="5318880" y="4380000"/>
            <a:ext cx="760800" cy="4363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en-US" altLang="zh-CN">
                <a:latin typeface="仿宋" panose="02010609060101010101" charset="-122"/>
                <a:ea typeface="仿宋" panose="02010609060101010101" charset="-122"/>
                <a:cs typeface="仿宋" panose="02010609060101010101" charset="-122"/>
              </a:rPr>
              <a:t>Red Hat Insights</a:t>
            </a:r>
            <a:r>
              <a:rPr altLang="en-US">
                <a:latin typeface="仿宋" panose="02010609060101010101" charset="-122"/>
                <a:ea typeface="仿宋" panose="02010609060101010101" charset="-122"/>
                <a:cs typeface="仿宋" panose="02010609060101010101" charset="-122"/>
              </a:rPr>
              <a:t>的技术特点</a:t>
            </a:r>
            <a:endParaRPr altLang="en-US">
              <a:latin typeface="仿宋" panose="02010609060101010101" charset="-122"/>
              <a:ea typeface="仿宋" panose="02010609060101010101" charset="-122"/>
              <a:cs typeface="仿宋" panose="02010609060101010101" charset="-122"/>
            </a:endParaRPr>
          </a:p>
        </p:txBody>
      </p:sp>
      <p:pic>
        <p:nvPicPr>
          <p:cNvPr id="376" name="Google Shape;217;p34"/>
          <p:cNvPicPr/>
          <p:nvPr/>
        </p:nvPicPr>
        <p:blipFill>
          <a:blip r:embed="rId1"/>
          <a:srcRect l="48" r="48"/>
          <a:stretch>
            <a:fillRect/>
          </a:stretch>
        </p:blipFill>
        <p:spPr>
          <a:xfrm>
            <a:off x="4449120" y="2001600"/>
            <a:ext cx="3727200" cy="3428640"/>
          </a:xfrm>
          <a:prstGeom prst="rect">
            <a:avLst/>
          </a:prstGeom>
          <a:ln>
            <a:noFill/>
          </a:ln>
        </p:spPr>
      </p:pic>
      <p:sp>
        <p:nvSpPr>
          <p:cNvPr id="377" name="TextShape 1"/>
          <p:cNvSpPr txBox="1"/>
          <p:nvPr/>
        </p:nvSpPr>
        <p:spPr>
          <a:xfrm>
            <a:off x="50880" y="6296160"/>
            <a:ext cx="463200" cy="524160"/>
          </a:xfrm>
          <a:prstGeom prst="rect">
            <a:avLst/>
          </a:prstGeom>
          <a:noFill/>
          <a:ln>
            <a:noFill/>
          </a:ln>
        </p:spPr>
        <p:txBody>
          <a:bodyPr tIns="121920" bIns="121920" anchor="ctr">
            <a:noAutofit/>
          </a:bodyPr>
          <a:p>
            <a:pPr algn="r">
              <a:lnSpc>
                <a:spcPct val="100000"/>
              </a:lnSpc>
            </a:pPr>
            <a:fld id="{775F4BCA-4C27-48C7-98F4-DC3DC5DD99AC}" type="slidenum">
              <a:rPr lang="en-US" sz="1200" b="0" strike="noStrike" spc="-1">
                <a:solidFill>
                  <a:srgbClr val="595959"/>
                </a:solidFill>
                <a:latin typeface="仿宋" panose="02010609060101010101" charset="-122"/>
                <a:ea typeface="仿宋" panose="02010609060101010101" charset="-122"/>
              </a:rPr>
            </a:fld>
            <a:endParaRPr lang="en-US" sz="1200" b="0" strike="noStrike" spc="-1">
              <a:solidFill>
                <a:srgbClr val="595959"/>
              </a:solidFill>
              <a:latin typeface="仿宋" panose="02010609060101010101" charset="-122"/>
              <a:ea typeface="仿宋" panose="02010609060101010101" charset="-122"/>
            </a:endParaRPr>
          </a:p>
        </p:txBody>
      </p:sp>
      <p:sp>
        <p:nvSpPr>
          <p:cNvPr id="378" name="CustomShape 2"/>
          <p:cNvSpPr/>
          <p:nvPr/>
        </p:nvSpPr>
        <p:spPr>
          <a:xfrm>
            <a:off x="6583680" y="2072640"/>
            <a:ext cx="5486400" cy="1775040"/>
          </a:xfrm>
          <a:prstGeom prst="rect">
            <a:avLst/>
          </a:prstGeom>
          <a:noFill/>
          <a:ln>
            <a:noFill/>
          </a:ln>
        </p:spPr>
        <p:style>
          <a:lnRef idx="0">
            <a:srgbClr val="FFFFFF"/>
          </a:lnRef>
          <a:fillRef idx="0">
            <a:srgbClr val="FFFFFF"/>
          </a:fillRef>
          <a:effectRef idx="0">
            <a:srgbClr val="FFFFFF"/>
          </a:effectRef>
          <a:fontRef idx="minor"/>
        </p:style>
      </p:sp>
      <p:sp>
        <p:nvSpPr>
          <p:cNvPr id="379" name="CustomShape 3"/>
          <p:cNvSpPr/>
          <p:nvPr/>
        </p:nvSpPr>
        <p:spPr>
          <a:xfrm>
            <a:off x="7406400" y="1865760"/>
            <a:ext cx="1999680" cy="480480"/>
          </a:xfrm>
          <a:prstGeom prst="rect">
            <a:avLst/>
          </a:prstGeom>
          <a:noFill/>
          <a:ln>
            <a:noFill/>
          </a:ln>
        </p:spPr>
        <p:style>
          <a:lnRef idx="0">
            <a:srgbClr val="FFFFFF"/>
          </a:lnRef>
          <a:fillRef idx="0">
            <a:srgbClr val="FFFFFF"/>
          </a:fillRef>
          <a:effectRef idx="0">
            <a:srgbClr val="FFFFFF"/>
          </a:effectRef>
          <a:fontRef idx="minor"/>
        </p:style>
        <p:txBody>
          <a:bodyPr lIns="60960" rIns="60960" anchor="ctr">
            <a:noAutofit/>
          </a:bodyPr>
          <a:p>
            <a:pPr>
              <a:lnSpc>
                <a:spcPct val="100000"/>
              </a:lnSpc>
            </a:pPr>
            <a:r>
              <a:rPr lang="en-US" sz="1335" b="0" strike="noStrike" spc="-1">
                <a:solidFill>
                  <a:srgbClr val="000000"/>
                </a:solidFill>
                <a:latin typeface="仿宋" panose="02010609060101010101" charset="-122"/>
                <a:ea typeface="仿宋" panose="02010609060101010101" charset="-122"/>
              </a:rPr>
              <a:t>提前预警和报告</a:t>
            </a:r>
            <a:endParaRPr lang="en-US" sz="1335" b="0" strike="noStrike" spc="-1">
              <a:latin typeface="仿宋" panose="02010609060101010101" charset="-122"/>
              <a:ea typeface="仿宋" panose="02010609060101010101" charset="-122"/>
            </a:endParaRPr>
          </a:p>
          <a:p>
            <a:pPr>
              <a:lnSpc>
                <a:spcPct val="100000"/>
              </a:lnSpc>
            </a:pPr>
            <a:endParaRPr lang="en-US" sz="1335" b="0" strike="noStrike" spc="-1">
              <a:latin typeface="仿宋" panose="02010609060101010101" charset="-122"/>
              <a:ea typeface="仿宋" panose="02010609060101010101" charset="-122"/>
            </a:endParaRPr>
          </a:p>
        </p:txBody>
      </p:sp>
      <p:sp>
        <p:nvSpPr>
          <p:cNvPr id="380" name="CustomShape 4"/>
          <p:cNvSpPr/>
          <p:nvPr/>
        </p:nvSpPr>
        <p:spPr>
          <a:xfrm>
            <a:off x="8198880" y="3418080"/>
            <a:ext cx="1160160" cy="480480"/>
          </a:xfrm>
          <a:prstGeom prst="rect">
            <a:avLst/>
          </a:prstGeom>
          <a:noFill/>
          <a:ln>
            <a:noFill/>
          </a:ln>
        </p:spPr>
        <p:style>
          <a:lnRef idx="0">
            <a:srgbClr val="FFFFFF"/>
          </a:lnRef>
          <a:fillRef idx="0">
            <a:srgbClr val="FFFFFF"/>
          </a:fillRef>
          <a:effectRef idx="0">
            <a:srgbClr val="FFFFFF"/>
          </a:effectRef>
          <a:fontRef idx="minor"/>
        </p:style>
        <p:txBody>
          <a:bodyPr lIns="60960" rIns="60960" anchor="ctr">
            <a:noAutofit/>
          </a:bodyPr>
          <a:p>
            <a:pPr>
              <a:lnSpc>
                <a:spcPct val="100000"/>
              </a:lnSpc>
            </a:pPr>
            <a:r>
              <a:rPr lang="en-US" sz="1335" b="0" strike="noStrike" spc="-1">
                <a:solidFill>
                  <a:srgbClr val="000000"/>
                </a:solidFill>
                <a:latin typeface="仿宋" panose="02010609060101010101" charset="-122"/>
                <a:ea typeface="仿宋" panose="02010609060101010101" charset="-122"/>
              </a:rPr>
              <a:t>快速安装</a:t>
            </a:r>
            <a:endParaRPr lang="en-US" sz="1335" b="0" strike="noStrike" spc="-1">
              <a:solidFill>
                <a:srgbClr val="000000"/>
              </a:solidFill>
              <a:latin typeface="仿宋" panose="02010609060101010101" charset="-122"/>
              <a:ea typeface="仿宋" panose="02010609060101010101" charset="-122"/>
            </a:endParaRPr>
          </a:p>
        </p:txBody>
      </p:sp>
      <p:sp>
        <p:nvSpPr>
          <p:cNvPr id="381" name="CustomShape 5"/>
          <p:cNvSpPr/>
          <p:nvPr/>
        </p:nvSpPr>
        <p:spPr>
          <a:xfrm>
            <a:off x="7406400" y="5098080"/>
            <a:ext cx="1999680" cy="480480"/>
          </a:xfrm>
          <a:prstGeom prst="rect">
            <a:avLst/>
          </a:prstGeom>
          <a:noFill/>
          <a:ln>
            <a:noFill/>
          </a:ln>
        </p:spPr>
        <p:style>
          <a:lnRef idx="0">
            <a:srgbClr val="FFFFFF"/>
          </a:lnRef>
          <a:fillRef idx="0">
            <a:srgbClr val="FFFFFF"/>
          </a:fillRef>
          <a:effectRef idx="0">
            <a:srgbClr val="FFFFFF"/>
          </a:effectRef>
          <a:fontRef idx="minor"/>
        </p:style>
        <p:txBody>
          <a:bodyPr lIns="60960" rIns="60960" anchor="ctr">
            <a:noAutofit/>
          </a:bodyPr>
          <a:p>
            <a:pPr>
              <a:lnSpc>
                <a:spcPct val="100000"/>
              </a:lnSpc>
            </a:pPr>
            <a:r>
              <a:rPr lang="en-US" sz="1335" b="0" strike="noStrike" spc="-1">
                <a:solidFill>
                  <a:srgbClr val="000000"/>
                </a:solidFill>
                <a:latin typeface="仿宋" panose="02010609060101010101" charset="-122"/>
                <a:ea typeface="仿宋" panose="02010609060101010101" charset="-122"/>
              </a:rPr>
              <a:t>无需额外的部署环境</a:t>
            </a:r>
            <a:endParaRPr lang="en-US" sz="1335" b="0" strike="noStrike" spc="-1">
              <a:solidFill>
                <a:srgbClr val="000000"/>
              </a:solidFill>
              <a:latin typeface="仿宋" panose="02010609060101010101" charset="-122"/>
              <a:ea typeface="仿宋" panose="02010609060101010101" charset="-122"/>
            </a:endParaRPr>
          </a:p>
        </p:txBody>
      </p:sp>
      <p:sp>
        <p:nvSpPr>
          <p:cNvPr id="382" name="CustomShape 6"/>
          <p:cNvSpPr/>
          <p:nvPr/>
        </p:nvSpPr>
        <p:spPr>
          <a:xfrm>
            <a:off x="3219360" y="5126880"/>
            <a:ext cx="1999680" cy="480480"/>
          </a:xfrm>
          <a:prstGeom prst="rect">
            <a:avLst/>
          </a:prstGeom>
          <a:noFill/>
          <a:ln>
            <a:noFill/>
          </a:ln>
        </p:spPr>
        <p:style>
          <a:lnRef idx="0">
            <a:srgbClr val="FFFFFF"/>
          </a:lnRef>
          <a:fillRef idx="0">
            <a:srgbClr val="FFFFFF"/>
          </a:fillRef>
          <a:effectRef idx="0">
            <a:srgbClr val="FFFFFF"/>
          </a:effectRef>
          <a:fontRef idx="minor"/>
        </p:style>
        <p:txBody>
          <a:bodyPr lIns="60960" rIns="60960" anchor="ctr">
            <a:noAutofit/>
          </a:bodyPr>
          <a:p>
            <a:pPr algn="r">
              <a:lnSpc>
                <a:spcPct val="100000"/>
              </a:lnSpc>
            </a:pPr>
            <a:r>
              <a:rPr lang="en-US" sz="1335" b="0" strike="noStrike" spc="-1">
                <a:solidFill>
                  <a:srgbClr val="000000"/>
                </a:solidFill>
                <a:latin typeface="仿宋" panose="02010609060101010101" charset="-122"/>
                <a:ea typeface="仿宋" panose="02010609060101010101" charset="-122"/>
                <a:cs typeface="仿宋" panose="02010609060101010101" charset="-122"/>
              </a:rPr>
              <a:t>自动的,</a:t>
            </a:r>
            <a:br>
              <a:rPr lang="en-US" sz="1335" b="0" strike="noStrike" spc="-1">
                <a:solidFill>
                  <a:srgbClr val="000000"/>
                </a:solidFill>
                <a:latin typeface="仿宋" panose="02010609060101010101" charset="-122"/>
                <a:ea typeface="仿宋" panose="02010609060101010101" charset="-122"/>
                <a:cs typeface="仿宋" panose="02010609060101010101" charset="-122"/>
              </a:rPr>
            </a:br>
            <a:r>
              <a:rPr lang="en-US" sz="1335" b="0" strike="noStrike" spc="-1">
                <a:solidFill>
                  <a:srgbClr val="000000"/>
                </a:solidFill>
                <a:latin typeface="仿宋" panose="02010609060101010101" charset="-122"/>
                <a:ea typeface="仿宋" panose="02010609060101010101" charset="-122"/>
                <a:cs typeface="仿宋" panose="02010609060101010101" charset="-122"/>
              </a:rPr>
              <a:t>有效的解决方案</a:t>
            </a:r>
            <a:endParaRPr lang="en-US" sz="1335" b="0" strike="noStrike" spc="-1">
              <a:solidFill>
                <a:srgbClr val="000000"/>
              </a:solidFill>
              <a:latin typeface="仿宋" panose="02010609060101010101" charset="-122"/>
              <a:ea typeface="仿宋" panose="02010609060101010101" charset="-122"/>
              <a:cs typeface="仿宋" panose="02010609060101010101" charset="-122"/>
            </a:endParaRPr>
          </a:p>
        </p:txBody>
      </p:sp>
      <p:sp>
        <p:nvSpPr>
          <p:cNvPr id="383" name="CustomShape 7"/>
          <p:cNvSpPr/>
          <p:nvPr/>
        </p:nvSpPr>
        <p:spPr>
          <a:xfrm>
            <a:off x="2758560" y="3418080"/>
            <a:ext cx="1266240" cy="480480"/>
          </a:xfrm>
          <a:prstGeom prst="rect">
            <a:avLst/>
          </a:prstGeom>
          <a:noFill/>
          <a:ln>
            <a:noFill/>
          </a:ln>
        </p:spPr>
        <p:style>
          <a:lnRef idx="0">
            <a:srgbClr val="FFFFFF"/>
          </a:lnRef>
          <a:fillRef idx="0">
            <a:srgbClr val="FFFFFF"/>
          </a:fillRef>
          <a:effectRef idx="0">
            <a:srgbClr val="FFFFFF"/>
          </a:effectRef>
          <a:fontRef idx="minor"/>
        </p:style>
        <p:txBody>
          <a:bodyPr lIns="60960" rIns="60960" anchor="ctr">
            <a:noAutofit/>
          </a:bodyPr>
          <a:p>
            <a:pPr algn="r">
              <a:lnSpc>
                <a:spcPct val="100000"/>
              </a:lnSpc>
            </a:pPr>
            <a:r>
              <a:rPr lang="en-US" sz="1335" b="0" strike="noStrike" spc="-1">
                <a:solidFill>
                  <a:srgbClr val="000000"/>
                </a:solidFill>
                <a:latin typeface="仿宋" panose="02010609060101010101" charset="-122"/>
                <a:ea typeface="仿宋" panose="02010609060101010101" charset="-122"/>
              </a:rPr>
              <a:t>针对性的修复方案</a:t>
            </a:r>
            <a:endParaRPr lang="en-US" sz="1335" b="0" strike="noStrike" spc="-1">
              <a:latin typeface="仿宋" panose="02010609060101010101" charset="-122"/>
              <a:ea typeface="仿宋" panose="02010609060101010101" charset="-122"/>
            </a:endParaRPr>
          </a:p>
          <a:p>
            <a:pPr algn="r">
              <a:lnSpc>
                <a:spcPct val="100000"/>
              </a:lnSpc>
            </a:pPr>
            <a:endParaRPr lang="en-US" sz="1335" b="0" strike="noStrike" spc="-1">
              <a:latin typeface="仿宋" panose="02010609060101010101" charset="-122"/>
              <a:ea typeface="仿宋" panose="02010609060101010101" charset="-122"/>
            </a:endParaRPr>
          </a:p>
        </p:txBody>
      </p:sp>
      <p:sp>
        <p:nvSpPr>
          <p:cNvPr id="384" name="CustomShape 8"/>
          <p:cNvSpPr/>
          <p:nvPr/>
        </p:nvSpPr>
        <p:spPr>
          <a:xfrm>
            <a:off x="3556320" y="1865760"/>
            <a:ext cx="1662720" cy="480480"/>
          </a:xfrm>
          <a:prstGeom prst="rect">
            <a:avLst/>
          </a:prstGeom>
          <a:noFill/>
          <a:ln>
            <a:noFill/>
          </a:ln>
        </p:spPr>
        <p:style>
          <a:lnRef idx="0">
            <a:srgbClr val="FFFFFF"/>
          </a:lnRef>
          <a:fillRef idx="0">
            <a:srgbClr val="FFFFFF"/>
          </a:fillRef>
          <a:effectRef idx="0">
            <a:srgbClr val="FFFFFF"/>
          </a:effectRef>
          <a:fontRef idx="minor"/>
        </p:style>
        <p:txBody>
          <a:bodyPr lIns="60960" rIns="60960" anchor="ctr">
            <a:noAutofit/>
          </a:bodyPr>
          <a:p>
            <a:pPr algn="r">
              <a:lnSpc>
                <a:spcPct val="100000"/>
              </a:lnSpc>
            </a:pPr>
            <a:r>
              <a:rPr lang="en-US" sz="1335" b="0" strike="noStrike" spc="-1">
                <a:solidFill>
                  <a:srgbClr val="000000"/>
                </a:solidFill>
                <a:latin typeface="仿宋" panose="02010609060101010101" charset="-122"/>
                <a:ea typeface="仿宋" panose="02010609060101010101" charset="-122"/>
                <a:cs typeface="仿宋" panose="02010609060101010101" charset="-122"/>
              </a:rPr>
              <a:t>及时的风险评估 </a:t>
            </a:r>
            <a:endParaRPr lang="en-US" sz="1335" b="0" strike="noStrike" spc="-1">
              <a:latin typeface="仿宋" panose="02010609060101010101" charset="-122"/>
              <a:ea typeface="仿宋" panose="02010609060101010101" charset="-122"/>
              <a:cs typeface="仿宋" panose="02010609060101010101" charset="-122"/>
            </a:endParaRPr>
          </a:p>
          <a:p>
            <a:pPr algn="r">
              <a:lnSpc>
                <a:spcPct val="100000"/>
              </a:lnSpc>
            </a:pPr>
            <a:endParaRPr lang="en-US" sz="1335" b="0" strike="noStrike" spc="-1">
              <a:latin typeface="仿宋" panose="02010609060101010101" charset="-122"/>
              <a:ea typeface="仿宋" panose="02010609060101010101" charset="-122"/>
              <a:cs typeface="仿宋" panose="02010609060101010101" charset="-122"/>
            </a:endParaRPr>
          </a:p>
        </p:txBody>
      </p:sp>
      <p:sp>
        <p:nvSpPr>
          <p:cNvPr id="385" name="CustomShape 9"/>
          <p:cNvSpPr/>
          <p:nvPr/>
        </p:nvSpPr>
        <p:spPr>
          <a:xfrm>
            <a:off x="5958240" y="5260320"/>
            <a:ext cx="919200" cy="348000"/>
          </a:xfrm>
          <a:prstGeom prst="rect">
            <a:avLst/>
          </a:prstGeom>
          <a:noFill/>
          <a:ln>
            <a:noFill/>
          </a:ln>
        </p:spPr>
        <p:style>
          <a:lnRef idx="0">
            <a:srgbClr val="FFFFFF"/>
          </a:lnRef>
          <a:fillRef idx="0">
            <a:srgbClr val="FFFFFF"/>
          </a:fillRef>
          <a:effectRef idx="0">
            <a:srgbClr val="FFFFFF"/>
          </a:effectRef>
          <a:fontRef idx="minor"/>
        </p:style>
        <p:txBody>
          <a:bodyPr lIns="60960" rIns="60960" anchor="ctr">
            <a:noAutofit/>
          </a:bodyPr>
          <a:p>
            <a:pPr algn="ctr">
              <a:lnSpc>
                <a:spcPct val="100000"/>
              </a:lnSpc>
            </a:pPr>
            <a:r>
              <a:rPr lang="en-US" sz="1865" b="1" strike="noStrike" spc="-1">
                <a:solidFill>
                  <a:srgbClr val="0088CE"/>
                </a:solidFill>
                <a:latin typeface="仿宋" panose="02010609060101010101" charset="-122"/>
                <a:ea typeface="仿宋" panose="02010609060101010101" charset="-122"/>
              </a:rPr>
              <a:t>SaaS</a:t>
            </a:r>
            <a:endParaRPr lang="en-US" sz="1865" b="1" strike="noStrike" spc="-1">
              <a:solidFill>
                <a:srgbClr val="0088CE"/>
              </a:solidFill>
              <a:latin typeface="仿宋" panose="02010609060101010101" charset="-122"/>
              <a:ea typeface="仿宋" panose="02010609060101010101" charset="-122"/>
            </a:endParaRPr>
          </a:p>
        </p:txBody>
      </p:sp>
      <p:pic>
        <p:nvPicPr>
          <p:cNvPr id="386" name="Google Shape;229;p34"/>
          <p:cNvPicPr/>
          <p:nvPr/>
        </p:nvPicPr>
        <p:blipFill>
          <a:blip r:embed="rId2"/>
          <a:srcRect l="-2760" t="-7222" r="-2072" b="-6952"/>
          <a:stretch>
            <a:fillRect/>
          </a:stretch>
        </p:blipFill>
        <p:spPr>
          <a:xfrm>
            <a:off x="5528950" y="5833335"/>
            <a:ext cx="1777920" cy="615840"/>
          </a:xfrm>
          <a:prstGeom prst="rect">
            <a:avLst/>
          </a:prstGeom>
          <a:ln>
            <a:noFill/>
          </a:ln>
        </p:spPr>
      </p:pic>
      <p:pic>
        <p:nvPicPr>
          <p:cNvPr id="387" name="Google Shape;230;p34"/>
          <p:cNvPicPr/>
          <p:nvPr/>
        </p:nvPicPr>
        <p:blipFill>
          <a:blip r:embed="rId3"/>
          <a:srcRect l="-7979" t="-17519" r="-5379" b="-29620"/>
          <a:stretch>
            <a:fillRect/>
          </a:stretch>
        </p:blipFill>
        <p:spPr>
          <a:xfrm>
            <a:off x="5676000" y="3457920"/>
            <a:ext cx="1266240" cy="5241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Insights</a:t>
            </a:r>
            <a:r>
              <a:rPr altLang="en-US"/>
              <a:t>现场检查</a:t>
            </a:r>
            <a:endParaRPr altLang="en-US"/>
          </a:p>
        </p:txBody>
      </p:sp>
      <p:sp>
        <p:nvSpPr>
          <p:cNvPr id="3" name="内容占位符 2"/>
          <p:cNvSpPr>
            <a:spLocks noGrp="1"/>
          </p:cNvSpPr>
          <p:nvPr>
            <p:ph idx="1"/>
          </p:nvPr>
        </p:nvSpPr>
        <p:spPr>
          <a:xfrm>
            <a:off x="278130" y="1419860"/>
            <a:ext cx="11638280" cy="5113655"/>
          </a:xfrm>
        </p:spPr>
        <p:txBody>
          <a:bodyPr>
            <a:normAutofit fontScale="75000"/>
          </a:bodyPr>
          <a:p>
            <a:pPr marL="285750" indent="-285750" fontAlgn="auto">
              <a:lnSpc>
                <a:spcPct val="100000"/>
              </a:lnSpc>
              <a:spcBef>
                <a:spcPts val="0"/>
              </a:spcBef>
              <a:spcAft>
                <a:spcPts val="0"/>
              </a:spcAft>
              <a:buFont typeface="Arial" panose="020B0604020202020204" pitchFamily="34" charset="0"/>
              <a:buChar char="•"/>
            </a:pPr>
            <a:r>
              <a:rPr lang="en-US" altLang="zh-CN"/>
              <a:t>Insights</a:t>
            </a:r>
            <a:r>
              <a:rPr altLang="en-US"/>
              <a:t>目前主要是通过网络方式，将本地收集的信息上传到红帽官网</a:t>
            </a:r>
            <a:endParaRPr altLang="en-US"/>
          </a:p>
          <a:p>
            <a:pPr marL="285750" indent="-285750" fontAlgn="auto">
              <a:lnSpc>
                <a:spcPct val="100000"/>
              </a:lnSpc>
              <a:spcBef>
                <a:spcPts val="0"/>
              </a:spcBef>
              <a:spcAft>
                <a:spcPts val="0"/>
              </a:spcAft>
              <a:buFont typeface="Arial" panose="020B0604020202020204" pitchFamily="34" charset="0"/>
              <a:buChar char="•"/>
            </a:pPr>
            <a:r>
              <a:rPr altLang="en-US"/>
              <a:t>对于安全敏感的客户，可以通过现场服务的方式进行：</a:t>
            </a:r>
            <a:endParaRPr altLang="en-US"/>
          </a:p>
          <a:p>
            <a:pPr marL="457200" lvl="1" indent="0" fontAlgn="auto">
              <a:lnSpc>
                <a:spcPct val="100000"/>
              </a:lnSpc>
              <a:spcBef>
                <a:spcPts val="0"/>
              </a:spcBef>
              <a:spcAft>
                <a:spcPts val="0"/>
              </a:spcAft>
              <a:buFont typeface="Arial" panose="020B0604020202020204" pitchFamily="34" charset="0"/>
              <a:buNone/>
            </a:pPr>
            <a:r>
              <a:rPr altLang="en-US"/>
              <a:t>用 yum 命令安装 insights-client 软件包（在 rhel-7-server-rpms 或 RHEL7 安装镜像中）</a:t>
            </a:r>
            <a:endParaRPr altLang="en-US"/>
          </a:p>
          <a:p>
            <a:pPr marL="457200" lvl="1" indent="0" fontAlgn="auto">
              <a:lnSpc>
                <a:spcPct val="100000"/>
              </a:lnSpc>
              <a:spcBef>
                <a:spcPts val="0"/>
              </a:spcBef>
              <a:spcAft>
                <a:spcPts val="0"/>
              </a:spcAft>
              <a:buFont typeface="Arial" panose="020B0604020202020204" pitchFamily="34" charset="0"/>
              <a:buNone/>
            </a:pPr>
            <a:r>
              <a:rPr altLang="en-US"/>
              <a:t>如何配置 RHEL7 安装镜像的本地 YUM 仓库</a:t>
            </a:r>
            <a:endParaRPr altLang="en-US"/>
          </a:p>
          <a:p>
            <a:pPr marL="457200" lvl="1" indent="0" fontAlgn="auto">
              <a:lnSpc>
                <a:spcPct val="100000"/>
              </a:lnSpc>
              <a:spcBef>
                <a:spcPts val="0"/>
              </a:spcBef>
              <a:spcAft>
                <a:spcPts val="0"/>
              </a:spcAft>
              <a:buFont typeface="Arial" panose="020B0604020202020204" pitchFamily="34" charset="0"/>
              <a:buNone/>
            </a:pPr>
            <a:r>
              <a:rPr altLang="en-US"/>
              <a:t>（请参考链接https://access.redhat.com/solutions/1355683）</a:t>
            </a:r>
            <a:endParaRPr altLang="en-US"/>
          </a:p>
          <a:p>
            <a:pPr marL="457200" lvl="1" indent="0" fontAlgn="auto">
              <a:lnSpc>
                <a:spcPct val="100000"/>
              </a:lnSpc>
              <a:spcBef>
                <a:spcPts val="0"/>
              </a:spcBef>
              <a:spcAft>
                <a:spcPts val="0"/>
              </a:spcAft>
              <a:buFont typeface="Arial" panose="020B0604020202020204" pitchFamily="34" charset="0"/>
              <a:buNone/>
            </a:pPr>
            <a:r>
              <a:rPr altLang="en-US"/>
              <a:t>b.  # yum install insights-client</a:t>
            </a:r>
            <a:endParaRPr altLang="en-US"/>
          </a:p>
          <a:p>
            <a:pPr marL="457200" lvl="1" indent="0" fontAlgn="auto">
              <a:lnSpc>
                <a:spcPct val="100000"/>
              </a:lnSpc>
              <a:spcBef>
                <a:spcPts val="0"/>
              </a:spcBef>
              <a:spcAft>
                <a:spcPts val="0"/>
              </a:spcAft>
              <a:buFont typeface="Arial" panose="020B0604020202020204" pitchFamily="34" charset="0"/>
              <a:buNone/>
            </a:pPr>
            <a:r>
              <a:rPr altLang="en-US"/>
              <a:t> 下载最新的配置文件</a:t>
            </a:r>
            <a:endParaRPr altLang="en-US"/>
          </a:p>
          <a:p>
            <a:pPr marL="457200" lvl="1" indent="0" fontAlgn="auto">
              <a:lnSpc>
                <a:spcPct val="100000"/>
              </a:lnSpc>
              <a:spcBef>
                <a:spcPts val="0"/>
              </a:spcBef>
              <a:spcAft>
                <a:spcPts val="0"/>
              </a:spcAft>
              <a:buFont typeface="Arial" panose="020B0604020202020204" pitchFamily="34" charset="0"/>
              <a:buNone/>
            </a:pPr>
            <a:r>
              <a:rPr altLang="en-US"/>
              <a:t>     # wget --no-check-certificate https://cert-api.access.redhat.com/r/insights/v1/static/uploader.v2.json</a:t>
            </a:r>
            <a:endParaRPr altLang="en-US"/>
          </a:p>
          <a:p>
            <a:pPr marL="457200" lvl="1" indent="0" fontAlgn="auto">
              <a:lnSpc>
                <a:spcPct val="100000"/>
              </a:lnSpc>
              <a:spcBef>
                <a:spcPts val="0"/>
              </a:spcBef>
              <a:spcAft>
                <a:spcPts val="0"/>
              </a:spcAft>
              <a:buFont typeface="Arial" panose="020B0604020202020204" pitchFamily="34" charset="0"/>
              <a:buNone/>
            </a:pPr>
            <a:r>
              <a:rPr altLang="en-US"/>
              <a:t>     # wget --no-check-certificate https://cert-api.access.redhat.com/r/insights/v1/static/uploader.v2.json.asc</a:t>
            </a:r>
            <a:endParaRPr altLang="en-US"/>
          </a:p>
          <a:p>
            <a:pPr marL="457200" lvl="1" indent="0" fontAlgn="auto">
              <a:lnSpc>
                <a:spcPct val="100000"/>
              </a:lnSpc>
              <a:spcBef>
                <a:spcPts val="0"/>
              </a:spcBef>
              <a:spcAft>
                <a:spcPts val="0"/>
              </a:spcAft>
              <a:buFont typeface="Arial" panose="020B0604020202020204" pitchFamily="34" charset="0"/>
              <a:buNone/>
            </a:pPr>
            <a:r>
              <a:rPr altLang="en-US"/>
              <a:t>     # wget --no-check-certificate https://cert-api.access.redhat.com/r/insights/v1/static/core/insights-core.egg</a:t>
            </a:r>
            <a:endParaRPr altLang="en-US"/>
          </a:p>
          <a:p>
            <a:pPr marL="457200" lvl="1" indent="0" fontAlgn="auto">
              <a:lnSpc>
                <a:spcPct val="100000"/>
              </a:lnSpc>
              <a:spcBef>
                <a:spcPts val="0"/>
              </a:spcBef>
              <a:spcAft>
                <a:spcPts val="0"/>
              </a:spcAft>
              <a:buFont typeface="Arial" panose="020B0604020202020204" pitchFamily="34" charset="0"/>
              <a:buNone/>
            </a:pPr>
            <a:r>
              <a:rPr altLang="en-US"/>
              <a:t>     # wget --no-check-certificate https://cert-api.access.redhat.com/r/insights/v1/static/core/insights-core.egg.asc</a:t>
            </a:r>
            <a:endParaRPr altLang="en-US"/>
          </a:p>
          <a:p>
            <a:pPr marL="457200" lvl="1" indent="0" fontAlgn="auto">
              <a:lnSpc>
                <a:spcPct val="100000"/>
              </a:lnSpc>
              <a:spcBef>
                <a:spcPts val="0"/>
              </a:spcBef>
              <a:spcAft>
                <a:spcPts val="0"/>
              </a:spcAft>
              <a:buFont typeface="Arial" panose="020B0604020202020204" pitchFamily="34" charset="0"/>
              <a:buNone/>
            </a:pPr>
            <a:r>
              <a:rPr altLang="en-US"/>
              <a:t> 拷贝uploader.v2.json, uploader.v2.jsan.asc insights-core.egg 和insights-core.egg.acs到服务器上</a:t>
            </a:r>
            <a:endParaRPr altLang="en-US"/>
          </a:p>
          <a:p>
            <a:pPr marL="457200" lvl="1" indent="0" fontAlgn="auto">
              <a:lnSpc>
                <a:spcPct val="100000"/>
              </a:lnSpc>
              <a:spcBef>
                <a:spcPts val="0"/>
              </a:spcBef>
              <a:spcAft>
                <a:spcPts val="0"/>
              </a:spcAft>
              <a:buFont typeface="Arial" panose="020B0604020202020204" pitchFamily="34" charset="0"/>
              <a:buNone/>
            </a:pPr>
            <a:r>
              <a:rPr altLang="en-US"/>
              <a:t>     # cp &lt;your_path&gt;/uploader.v2.json /etc/insights-client/.cache.json</a:t>
            </a:r>
            <a:endParaRPr altLang="en-US"/>
          </a:p>
          <a:p>
            <a:pPr marL="457200" lvl="1" indent="0" fontAlgn="auto">
              <a:lnSpc>
                <a:spcPct val="100000"/>
              </a:lnSpc>
              <a:spcBef>
                <a:spcPts val="0"/>
              </a:spcBef>
              <a:spcAft>
                <a:spcPts val="0"/>
              </a:spcAft>
              <a:buFont typeface="Arial" panose="020B0604020202020204" pitchFamily="34" charset="0"/>
              <a:buNone/>
            </a:pPr>
            <a:r>
              <a:rPr altLang="en-US"/>
              <a:t>     # cp &lt;your_path&gt;/uploader.v2.json.asc /etc/insights-client/.cache.json.asc</a:t>
            </a:r>
            <a:endParaRPr altLang="en-US"/>
          </a:p>
          <a:p>
            <a:pPr marL="457200" lvl="1" indent="0" fontAlgn="auto">
              <a:lnSpc>
                <a:spcPct val="100000"/>
              </a:lnSpc>
              <a:spcBef>
                <a:spcPts val="0"/>
              </a:spcBef>
              <a:spcAft>
                <a:spcPts val="0"/>
              </a:spcAft>
              <a:buFont typeface="Arial" panose="020B0604020202020204" pitchFamily="34" charset="0"/>
              <a:buNone/>
            </a:pPr>
            <a:r>
              <a:rPr altLang="en-US"/>
              <a:t>    # cp &lt;your_path&gt;/insights-client.egg /var/lib/insights/last_stable.egg</a:t>
            </a:r>
            <a:endParaRPr altLang="en-US"/>
          </a:p>
          <a:p>
            <a:pPr marL="457200" lvl="1" indent="0" fontAlgn="auto">
              <a:lnSpc>
                <a:spcPct val="100000"/>
              </a:lnSpc>
              <a:spcBef>
                <a:spcPts val="0"/>
              </a:spcBef>
              <a:spcAft>
                <a:spcPts val="0"/>
              </a:spcAft>
              <a:buFont typeface="Arial" panose="020B0604020202020204" pitchFamily="34" charset="0"/>
              <a:buNone/>
            </a:pPr>
            <a:r>
              <a:rPr altLang="en-US"/>
              <a:t>    # cp &lt;your_path&gt;/insights-client.egg.asc /var/lib/insights/last_stable.egg.asc</a:t>
            </a:r>
            <a:endParaRPr altLang="en-US"/>
          </a:p>
          <a:p>
            <a:pPr marL="457200" lvl="1" indent="0" fontAlgn="auto">
              <a:lnSpc>
                <a:spcPct val="100000"/>
              </a:lnSpc>
              <a:spcBef>
                <a:spcPts val="0"/>
              </a:spcBef>
              <a:spcAft>
                <a:spcPts val="0"/>
              </a:spcAft>
              <a:buFont typeface="Arial" panose="020B0604020202020204" pitchFamily="34" charset="0"/>
              <a:buNone/>
            </a:pPr>
            <a:r>
              <a:rPr altLang="en-US"/>
              <a:t> </a:t>
            </a:r>
            <a:endParaRPr altLang="en-US"/>
          </a:p>
          <a:p>
            <a:pPr marL="457200" lvl="1" indent="0" fontAlgn="auto">
              <a:lnSpc>
                <a:spcPct val="100000"/>
              </a:lnSpc>
              <a:spcBef>
                <a:spcPts val="0"/>
              </a:spcBef>
              <a:spcAft>
                <a:spcPts val="0"/>
              </a:spcAft>
              <a:buFont typeface="Arial" panose="020B0604020202020204" pitchFamily="34" charset="0"/>
              <a:buNone/>
            </a:pPr>
            <a:r>
              <a:rPr altLang="en-US"/>
              <a:t> 收集系统数据</a:t>
            </a:r>
            <a:endParaRPr altLang="en-US"/>
          </a:p>
          <a:p>
            <a:pPr marL="457200" lvl="1" indent="0" fontAlgn="auto">
              <a:lnSpc>
                <a:spcPct val="100000"/>
              </a:lnSpc>
              <a:spcBef>
                <a:spcPts val="0"/>
              </a:spcBef>
              <a:spcAft>
                <a:spcPts val="0"/>
              </a:spcAft>
              <a:buFont typeface="Arial" panose="020B0604020202020204" pitchFamily="34" charset="0"/>
              <a:buNone/>
            </a:pPr>
            <a:r>
              <a:rPr altLang="en-US"/>
              <a:t>a.  # insights-client --offline</a:t>
            </a:r>
            <a:endParaRPr altLang="en-US"/>
          </a:p>
          <a:p>
            <a:pPr marL="457200" lvl="1" indent="0" fontAlgn="auto">
              <a:lnSpc>
                <a:spcPct val="100000"/>
              </a:lnSpc>
              <a:spcBef>
                <a:spcPts val="0"/>
              </a:spcBef>
              <a:spcAft>
                <a:spcPts val="0"/>
              </a:spcAft>
              <a:buFont typeface="Arial" panose="020B0604020202020204" pitchFamily="34" charset="0"/>
              <a:buNone/>
            </a:pPr>
            <a:r>
              <a:rPr altLang="en-US"/>
              <a:t>b.  收集到的 tar.gz 包的具体位置会在命令结束时提示；</a:t>
            </a:r>
            <a:endParaRPr altLang="en-US"/>
          </a:p>
          <a:p>
            <a:pPr marL="457200" lvl="1" indent="0" fontAlgn="auto">
              <a:lnSpc>
                <a:spcPct val="100000"/>
              </a:lnSpc>
              <a:spcBef>
                <a:spcPts val="0"/>
              </a:spcBef>
              <a:spcAft>
                <a:spcPts val="0"/>
              </a:spcAft>
              <a:buFont typeface="Arial" panose="020B0604020202020204" pitchFamily="34" charset="0"/>
              <a:buNone/>
            </a:pPr>
            <a:r>
              <a:rPr altLang="en-US"/>
              <a:t> </a:t>
            </a:r>
            <a:endParaRPr altLang="en-US"/>
          </a:p>
          <a:p>
            <a:pPr marL="457200" lvl="1" indent="0" fontAlgn="auto">
              <a:lnSpc>
                <a:spcPct val="100000"/>
              </a:lnSpc>
              <a:spcBef>
                <a:spcPts val="0"/>
              </a:spcBef>
              <a:spcAft>
                <a:spcPts val="0"/>
              </a:spcAft>
              <a:buFont typeface="Arial" panose="020B0604020202020204" pitchFamily="34" charset="0"/>
              <a:buNone/>
            </a:pPr>
            <a:r>
              <a:rPr altLang="en-US"/>
              <a:t> 解压查看所有收集的数据，如果有任何敏感数据不希望红帽看到，可以移除</a:t>
            </a:r>
            <a:endParaRPr altLang="en-US"/>
          </a:p>
          <a:p>
            <a:pPr marL="457200" lvl="1" indent="0" fontAlgn="auto">
              <a:lnSpc>
                <a:spcPct val="100000"/>
              </a:lnSpc>
              <a:spcBef>
                <a:spcPts val="0"/>
              </a:spcBef>
              <a:spcAft>
                <a:spcPts val="0"/>
              </a:spcAft>
              <a:buFont typeface="Arial" panose="020B0604020202020204" pitchFamily="34" charset="0"/>
              <a:buNone/>
            </a:pPr>
            <a:r>
              <a:rPr altLang="en-US"/>
              <a:t>a.  Red Hat Insights 在收集数据的时候已经将敏感信息删掉</a:t>
            </a:r>
            <a:endParaRPr altLang="en-US"/>
          </a:p>
          <a:p>
            <a:pPr marL="457200" lvl="1" indent="0" fontAlgn="auto">
              <a:lnSpc>
                <a:spcPct val="100000"/>
              </a:lnSpc>
              <a:spcBef>
                <a:spcPts val="0"/>
              </a:spcBef>
              <a:spcAft>
                <a:spcPts val="0"/>
              </a:spcAft>
              <a:buFont typeface="Arial" panose="020B0604020202020204" pitchFamily="34" charset="0"/>
              <a:buNone/>
            </a:pPr>
            <a:r>
              <a:rPr altLang="en-US"/>
              <a:t>b.  如何选择哪些数据不被 insights-client 收集</a:t>
            </a:r>
            <a:endParaRPr altLang="en-US"/>
          </a:p>
          <a:p>
            <a:pPr marL="457200" lvl="1" indent="0" fontAlgn="auto">
              <a:lnSpc>
                <a:spcPct val="100000"/>
              </a:lnSpc>
              <a:spcBef>
                <a:spcPts val="0"/>
              </a:spcBef>
              <a:spcAft>
                <a:spcPts val="0"/>
              </a:spcAft>
              <a:buFont typeface="Arial" panose="020B0604020202020204" pitchFamily="34" charset="0"/>
              <a:buNone/>
            </a:pPr>
            <a:r>
              <a:rPr altLang="en-US"/>
              <a:t>（请参考链接https://access.redhat.com/articles/2025273）</a:t>
            </a:r>
            <a:endParaRPr altLang="en-US"/>
          </a:p>
          <a:p>
            <a:pPr marL="457200" lvl="1" indent="0" fontAlgn="auto">
              <a:lnSpc>
                <a:spcPct val="100000"/>
              </a:lnSpc>
              <a:spcBef>
                <a:spcPts val="0"/>
              </a:spcBef>
              <a:spcAft>
                <a:spcPts val="0"/>
              </a:spcAft>
              <a:buFont typeface="Arial" panose="020B0604020202020204" pitchFamily="34" charset="0"/>
              <a:buNone/>
            </a:pPr>
            <a:r>
              <a:rPr altLang="en-US"/>
              <a:t> </a:t>
            </a:r>
            <a:endParaRPr altLang="en-US"/>
          </a:p>
          <a:p>
            <a:pPr marL="457200" lvl="1" indent="0" fontAlgn="auto">
              <a:lnSpc>
                <a:spcPct val="100000"/>
              </a:lnSpc>
              <a:spcBef>
                <a:spcPts val="0"/>
              </a:spcBef>
              <a:spcAft>
                <a:spcPts val="0"/>
              </a:spcAft>
              <a:buFont typeface="Arial" panose="020B0604020202020204" pitchFamily="34" charset="0"/>
              <a:buNone/>
            </a:pPr>
            <a:r>
              <a:rPr altLang="en-US"/>
              <a:t> 用 U 盘或者网络文件系统将收集到的 tar.gz 文件传到红帽工程师的电脑中；</a:t>
            </a:r>
            <a:endParaRPr altLang="en-US"/>
          </a:p>
          <a:p>
            <a:pPr marL="457200" lvl="1" indent="0" fontAlgn="auto">
              <a:lnSpc>
                <a:spcPct val="100000"/>
              </a:lnSpc>
              <a:spcBef>
                <a:spcPts val="0"/>
              </a:spcBef>
              <a:spcAft>
                <a:spcPts val="0"/>
              </a:spcAft>
              <a:buFont typeface="Arial" panose="020B0604020202020204" pitchFamily="34" charset="0"/>
              <a:buNone/>
            </a:pPr>
            <a:r>
              <a:rPr altLang="en-US"/>
              <a:t> </a:t>
            </a:r>
            <a:endParaRPr altLang="en-US"/>
          </a:p>
          <a:p>
            <a:pPr marL="457200" lvl="1" indent="0" fontAlgn="auto">
              <a:lnSpc>
                <a:spcPct val="100000"/>
              </a:lnSpc>
              <a:spcBef>
                <a:spcPts val="0"/>
              </a:spcBef>
              <a:spcAft>
                <a:spcPts val="0"/>
              </a:spcAft>
              <a:buFont typeface="Arial" panose="020B0604020202020204" pitchFamily="34" charset="0"/>
              <a:buNone/>
            </a:pPr>
            <a:r>
              <a:rPr altLang="en-US"/>
              <a:t> 红帽工程师在本地运行 Insights Rules，并将从此系统中检测到的潜在问题列出来供客户参考。</a:t>
            </a:r>
            <a:endParaRPr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prstGeom prst="rect">
            <a:avLst/>
          </a:prstGeom>
        </p:spPr>
        <p:txBody>
          <a:bodyPr lIns="121900" tIns="121900" rIns="121900" bIns="121900" anchor="b" anchorCtr="0">
            <a:noAutofit/>
          </a:bodyPr>
          <a:lstStyle/>
          <a:p>
            <a:pPr lvl="0" rtl="0">
              <a:spcBef>
                <a:spcPts val="0"/>
              </a:spcBef>
              <a:buNone/>
            </a:pPr>
            <a:r>
              <a:rPr lang="en-GB">
                <a:latin typeface="仿宋" panose="02010609060101010101" charset="-122"/>
                <a:ea typeface="仿宋" panose="02010609060101010101" charset="-122"/>
              </a:rPr>
              <a:t>红帽服务体系</a:t>
            </a:r>
            <a:endParaRPr lang="en-GB">
              <a:latin typeface="仿宋" panose="02010609060101010101" charset="-122"/>
              <a:ea typeface="仿宋" panose="02010609060101010101" charset="-122"/>
            </a:endParaRPr>
          </a:p>
        </p:txBody>
      </p:sp>
      <p:sp>
        <p:nvSpPr>
          <p:cNvPr id="447" name="Shape 447"/>
          <p:cNvSpPr txBox="1">
            <a:spLocks noGrp="1"/>
          </p:cNvSpPr>
          <p:nvPr>
            <p:ph type="sldNum" sz="quarter" idx="12"/>
          </p:nvPr>
        </p:nvSpPr>
        <p:spPr>
          <a:prstGeom prst="rect">
            <a:avLst/>
          </a:prstGeom>
        </p:spPr>
        <p:txBody>
          <a:bodyPr lIns="121900" tIns="121900" rIns="121900" bIns="121900" anchor="ctr" anchorCtr="0">
            <a:noAutofit/>
          </a:bodyPr>
          <a:lstStyle/>
          <a:p>
            <a:pPr lvl="0" rtl="0">
              <a:spcBef>
                <a:spcPts val="0"/>
              </a:spcBef>
              <a:buNone/>
            </a:pPr>
            <a:fld id="{00000000-1234-1234-1234-123412341234}" type="slidenum">
              <a:rPr lang="en-GB" sz="1600">
                <a:latin typeface="仿宋" panose="02010609060101010101" charset="-122"/>
                <a:ea typeface="仿宋" panose="02010609060101010101" charset="-122"/>
              </a:rPr>
            </a:fld>
            <a:endParaRPr lang="en-GB" sz="1600">
              <a:latin typeface="仿宋" panose="02010609060101010101" charset="-122"/>
              <a:ea typeface="仿宋" panose="02010609060101010101" charset="-122"/>
            </a:endParaRPr>
          </a:p>
        </p:txBody>
      </p:sp>
      <p:sp>
        <p:nvSpPr>
          <p:cNvPr id="448" name="Shape 448"/>
          <p:cNvSpPr/>
          <p:nvPr/>
        </p:nvSpPr>
        <p:spPr>
          <a:xfrm>
            <a:off x="1238333" y="2712100"/>
            <a:ext cx="3074800" cy="524800"/>
          </a:xfrm>
          <a:prstGeom prst="rect">
            <a:avLst/>
          </a:prstGeom>
          <a:solidFill>
            <a:srgbClr val="A3DBE8"/>
          </a:solidFill>
          <a:ln>
            <a:noFill/>
          </a:ln>
        </p:spPr>
        <p:txBody>
          <a:bodyPr lIns="121900" tIns="121900" rIns="121900" bIns="121900" anchor="ctr" anchorCtr="0">
            <a:noAutofit/>
          </a:bodyPr>
          <a:lstStyle/>
          <a:p>
            <a:pPr lvl="0" algn="ctr" rtl="0">
              <a:spcBef>
                <a:spcPts val="0"/>
              </a:spcBef>
              <a:buNone/>
            </a:pPr>
            <a:r>
              <a:rPr lang="en-GB" sz="1600">
                <a:latin typeface="仿宋" panose="02010609060101010101" charset="-122"/>
                <a:ea typeface="仿宋" panose="02010609060101010101" charset="-122"/>
                <a:cs typeface="仿宋" panose="02010609060101010101" charset="-122"/>
                <a:sym typeface="Proxima Nova"/>
              </a:rPr>
              <a:t>大客户技术经理</a:t>
            </a:r>
            <a:endParaRPr lang="en-GB" sz="1600">
              <a:latin typeface="仿宋" panose="02010609060101010101" charset="-122"/>
              <a:ea typeface="仿宋" panose="02010609060101010101" charset="-122"/>
              <a:cs typeface="仿宋" panose="02010609060101010101" charset="-122"/>
              <a:sym typeface="Proxima Nova"/>
            </a:endParaRPr>
          </a:p>
          <a:p>
            <a:pPr lvl="0" algn="ctr" rtl="0">
              <a:spcBef>
                <a:spcPts val="0"/>
              </a:spcBef>
              <a:buNone/>
            </a:pPr>
            <a:r>
              <a:rPr lang="en-GB" sz="1000">
                <a:latin typeface="仿宋" panose="02010609060101010101" charset="-122"/>
                <a:ea typeface="仿宋" panose="02010609060101010101" charset="-122"/>
                <a:cs typeface="仿宋" panose="02010609060101010101" charset="-122"/>
                <a:sym typeface="Proxima Nova"/>
              </a:rPr>
              <a:t>TAM</a:t>
            </a:r>
            <a:endParaRPr lang="en-GB" sz="1000">
              <a:latin typeface="仿宋" panose="02010609060101010101" charset="-122"/>
              <a:ea typeface="仿宋" panose="02010609060101010101" charset="-122"/>
              <a:cs typeface="仿宋" panose="02010609060101010101" charset="-122"/>
              <a:sym typeface="Proxima Nova"/>
            </a:endParaRPr>
          </a:p>
        </p:txBody>
      </p:sp>
      <p:sp>
        <p:nvSpPr>
          <p:cNvPr id="449" name="Shape 449"/>
          <p:cNvSpPr/>
          <p:nvPr/>
        </p:nvSpPr>
        <p:spPr>
          <a:xfrm>
            <a:off x="1238251" y="1978025"/>
            <a:ext cx="3074671" cy="688340"/>
          </a:xfrm>
          <a:prstGeom prst="rect">
            <a:avLst/>
          </a:prstGeom>
          <a:solidFill>
            <a:srgbClr val="DCDCDC"/>
          </a:solidFill>
          <a:ln>
            <a:noFill/>
          </a:ln>
        </p:spPr>
        <p:txBody>
          <a:bodyPr lIns="121900" tIns="121900" rIns="121900" bIns="121900" anchor="ctr" anchorCtr="0">
            <a:noAutofit/>
          </a:bodyPr>
          <a:lstStyle/>
          <a:p>
            <a:pPr lvl="0" algn="ctr" rtl="0">
              <a:spcBef>
                <a:spcPts val="0"/>
              </a:spcBef>
              <a:buNone/>
            </a:pPr>
            <a:r>
              <a:rPr lang="en-GB" sz="2400" b="1">
                <a:solidFill>
                  <a:srgbClr val="004153"/>
                </a:solidFill>
                <a:latin typeface="仿宋" panose="02010609060101010101" charset="-122"/>
                <a:ea typeface="仿宋" panose="02010609060101010101" charset="-122"/>
                <a:cs typeface="PakType Naskh Basic" panose="00000400000000000000" charset="0"/>
                <a:sym typeface="Proxima Nova"/>
              </a:rPr>
              <a:t>售后服务</a:t>
            </a:r>
            <a:endParaRPr lang="en-GB" sz="2400" b="1">
              <a:solidFill>
                <a:srgbClr val="004153"/>
              </a:solidFill>
              <a:latin typeface="仿宋" panose="02010609060101010101" charset="-122"/>
              <a:ea typeface="仿宋" panose="02010609060101010101" charset="-122"/>
              <a:cs typeface="PakType Naskh Basic" panose="00000400000000000000" charset="0"/>
              <a:sym typeface="Proxima Nova"/>
            </a:endParaRPr>
          </a:p>
          <a:p>
            <a:pPr lvl="0" algn="ctr" rtl="0">
              <a:spcBef>
                <a:spcPts val="0"/>
              </a:spcBef>
              <a:buNone/>
            </a:pPr>
            <a:r>
              <a:rPr lang="en-GB" sz="1200" b="1">
                <a:solidFill>
                  <a:srgbClr val="004153"/>
                </a:solidFill>
                <a:latin typeface="仿宋" panose="02010609060101010101" charset="-122"/>
                <a:ea typeface="仿宋" panose="02010609060101010101" charset="-122"/>
                <a:cs typeface="PakType Naskh Basic" panose="00000400000000000000" charset="0"/>
                <a:sym typeface="Proxima Nova"/>
              </a:rPr>
              <a:t>远程</a:t>
            </a:r>
            <a:endParaRPr sz="2400">
              <a:latin typeface="仿宋" panose="02010609060101010101" charset="-122"/>
              <a:ea typeface="仿宋" panose="02010609060101010101" charset="-122"/>
            </a:endParaRPr>
          </a:p>
        </p:txBody>
      </p:sp>
      <p:grpSp>
        <p:nvGrpSpPr>
          <p:cNvPr id="3" name="组合 2"/>
          <p:cNvGrpSpPr/>
          <p:nvPr/>
        </p:nvGrpSpPr>
        <p:grpSpPr>
          <a:xfrm>
            <a:off x="1167130" y="4055745"/>
            <a:ext cx="3496310" cy="2212340"/>
            <a:chOff x="1838" y="6387"/>
            <a:chExt cx="5506" cy="3484"/>
          </a:xfrm>
        </p:grpSpPr>
        <p:sp>
          <p:nvSpPr>
            <p:cNvPr id="450" name="Shape 450"/>
            <p:cNvSpPr/>
            <p:nvPr/>
          </p:nvSpPr>
          <p:spPr>
            <a:xfrm>
              <a:off x="1838" y="6387"/>
              <a:ext cx="5507" cy="3485"/>
            </a:xfrm>
            <a:prstGeom prst="rect">
              <a:avLst/>
            </a:prstGeom>
            <a:gradFill>
              <a:gsLst>
                <a:gs pos="0">
                  <a:srgbClr val="E30000"/>
                </a:gs>
                <a:gs pos="0">
                  <a:srgbClr val="760303">
                    <a:alpha val="51000"/>
                  </a:srgbClr>
                </a:gs>
              </a:gsLst>
              <a:lin ang="5400000" scaled="0"/>
            </a:gradFill>
            <a:ln w="19050" cap="flat" cmpd="sng">
              <a:solidFill>
                <a:srgbClr val="004153"/>
              </a:solidFill>
              <a:prstDash val="solid"/>
              <a:round/>
              <a:headEnd type="none" w="med" len="med"/>
              <a:tailEnd type="none" w="med" len="med"/>
            </a:ln>
          </p:spPr>
          <p:txBody>
            <a:bodyPr lIns="121900" tIns="121900" rIns="121900" bIns="121900" anchor="ctr" anchorCtr="0">
              <a:noAutofit/>
            </a:bodyPr>
            <a:lstStyle/>
            <a:p>
              <a:pPr lvl="0" algn="ctr" rtl="0">
                <a:spcBef>
                  <a:spcPts val="0"/>
                </a:spcBef>
                <a:buNone/>
              </a:pPr>
              <a:r>
                <a:rPr lang="en-GB" sz="2400">
                  <a:solidFill>
                    <a:srgbClr val="004153"/>
                  </a:solidFill>
                  <a:latin typeface="仿宋" panose="02010609060101010101" charset="-122"/>
                  <a:ea typeface="仿宋" panose="02010609060101010101" charset="-122"/>
                  <a:cs typeface="PakType Naskh Basic" panose="00000400000000000000" charset="0"/>
                  <a:sym typeface="Proxima Nova"/>
                </a:rPr>
                <a:t>                                  </a:t>
              </a:r>
              <a:endParaRPr lang="en-GB" sz="2400">
                <a:solidFill>
                  <a:srgbClr val="004153"/>
                </a:solidFill>
                <a:latin typeface="仿宋" panose="02010609060101010101" charset="-122"/>
                <a:ea typeface="仿宋" panose="02010609060101010101" charset="-122"/>
                <a:cs typeface="PakType Naskh Basic" panose="00000400000000000000" charset="0"/>
                <a:sym typeface="Proxima Nova"/>
              </a:endParaRPr>
            </a:p>
          </p:txBody>
        </p:sp>
        <p:sp>
          <p:nvSpPr>
            <p:cNvPr id="451" name="Shape 451"/>
            <p:cNvSpPr txBox="1"/>
            <p:nvPr/>
          </p:nvSpPr>
          <p:spPr>
            <a:xfrm>
              <a:off x="6698" y="6900"/>
              <a:ext cx="557" cy="1790"/>
            </a:xfrm>
            <a:prstGeom prst="rect">
              <a:avLst/>
            </a:prstGeom>
            <a:noFill/>
            <a:ln>
              <a:noFill/>
            </a:ln>
          </p:spPr>
          <p:txBody>
            <a:bodyPr lIns="121900" tIns="121900" rIns="121900" bIns="121900" anchor="ctr" anchorCtr="0">
              <a:noAutofit/>
            </a:bodyPr>
            <a:lstStyle/>
            <a:p>
              <a:pPr lvl="0">
                <a:spcBef>
                  <a:spcPts val="0"/>
                </a:spcBef>
                <a:buNone/>
              </a:pPr>
              <a:r>
                <a:rPr lang="en-GB" sz="1335" b="1">
                  <a:latin typeface="仿宋" panose="02010609060101010101" charset="-122"/>
                  <a:ea typeface="仿宋" panose="02010609060101010101" charset="-122"/>
                  <a:cs typeface="PakType Naskh Basic" panose="00000400000000000000" charset="0"/>
                  <a:sym typeface="Proxima Nova"/>
                </a:rPr>
                <a:t>红</a:t>
              </a:r>
              <a:endParaRPr lang="en-GB" sz="1335" b="1">
                <a:latin typeface="仿宋" panose="02010609060101010101" charset="-122"/>
                <a:ea typeface="仿宋" panose="02010609060101010101" charset="-122"/>
                <a:cs typeface="PakType Naskh Basic" panose="00000400000000000000" charset="0"/>
                <a:sym typeface="Proxima Nova"/>
              </a:endParaRPr>
            </a:p>
            <a:p>
              <a:pPr lvl="0">
                <a:spcBef>
                  <a:spcPts val="0"/>
                </a:spcBef>
                <a:buNone/>
              </a:pPr>
              <a:r>
                <a:rPr lang="en-GB" sz="1335" b="1">
                  <a:latin typeface="仿宋" panose="02010609060101010101" charset="-122"/>
                  <a:ea typeface="仿宋" panose="02010609060101010101" charset="-122"/>
                  <a:cs typeface="PakType Naskh Basic" panose="00000400000000000000" charset="0"/>
                  <a:sym typeface="Proxima Nova"/>
                </a:rPr>
                <a:t>帽</a:t>
              </a:r>
              <a:endParaRPr lang="en-GB" sz="1335" b="1">
                <a:latin typeface="仿宋" panose="02010609060101010101" charset="-122"/>
                <a:ea typeface="仿宋" panose="02010609060101010101" charset="-122"/>
                <a:cs typeface="PakType Naskh Basic" panose="00000400000000000000" charset="0"/>
                <a:sym typeface="Proxima Nova"/>
              </a:endParaRPr>
            </a:p>
            <a:p>
              <a:pPr lvl="0">
                <a:spcBef>
                  <a:spcPts val="0"/>
                </a:spcBef>
                <a:buNone/>
              </a:pPr>
              <a:r>
                <a:rPr lang="en-GB" sz="1335" b="1">
                  <a:latin typeface="仿宋" panose="02010609060101010101" charset="-122"/>
                  <a:ea typeface="仿宋" panose="02010609060101010101" charset="-122"/>
                  <a:cs typeface="PakType Naskh Basic" panose="00000400000000000000" charset="0"/>
                  <a:sym typeface="Proxima Nova"/>
                </a:rPr>
                <a:t>订</a:t>
              </a:r>
              <a:endParaRPr lang="en-GB" sz="1335" b="1">
                <a:latin typeface="仿宋" panose="02010609060101010101" charset="-122"/>
                <a:ea typeface="仿宋" panose="02010609060101010101" charset="-122"/>
                <a:cs typeface="PakType Naskh Basic" panose="00000400000000000000" charset="0"/>
                <a:sym typeface="Proxima Nova"/>
              </a:endParaRPr>
            </a:p>
            <a:p>
              <a:pPr lvl="0">
                <a:spcBef>
                  <a:spcPts val="0"/>
                </a:spcBef>
                <a:buNone/>
              </a:pPr>
              <a:r>
                <a:rPr lang="en-GB" sz="1335" b="1">
                  <a:latin typeface="仿宋" panose="02010609060101010101" charset="-122"/>
                  <a:ea typeface="仿宋" panose="02010609060101010101" charset="-122"/>
                  <a:cs typeface="PakType Naskh Basic" panose="00000400000000000000" charset="0"/>
                  <a:sym typeface="Proxima Nova"/>
                </a:rPr>
                <a:t>阅</a:t>
              </a:r>
              <a:endParaRPr lang="en-GB" sz="1335" b="1">
                <a:latin typeface="仿宋" panose="02010609060101010101" charset="-122"/>
                <a:ea typeface="仿宋" panose="02010609060101010101" charset="-122"/>
                <a:cs typeface="PakType Naskh Basic" panose="00000400000000000000" charset="0"/>
                <a:sym typeface="Proxima Nova"/>
              </a:endParaRPr>
            </a:p>
            <a:p>
              <a:pPr lvl="0">
                <a:spcBef>
                  <a:spcPts val="0"/>
                </a:spcBef>
                <a:buNone/>
              </a:pPr>
              <a:r>
                <a:rPr lang="en-GB" sz="1335" b="1">
                  <a:latin typeface="仿宋" panose="02010609060101010101" charset="-122"/>
                  <a:ea typeface="仿宋" panose="02010609060101010101" charset="-122"/>
                  <a:cs typeface="PakType Naskh Basic" panose="00000400000000000000" charset="0"/>
                  <a:sym typeface="Proxima Nova"/>
                </a:rPr>
                <a:t>服</a:t>
              </a:r>
              <a:endParaRPr lang="en-GB" sz="1335" b="1">
                <a:latin typeface="仿宋" panose="02010609060101010101" charset="-122"/>
                <a:ea typeface="仿宋" panose="02010609060101010101" charset="-122"/>
                <a:cs typeface="PakType Naskh Basic" panose="00000400000000000000" charset="0"/>
                <a:sym typeface="Proxima Nova"/>
              </a:endParaRPr>
            </a:p>
            <a:p>
              <a:pPr lvl="0" rtl="0">
                <a:spcBef>
                  <a:spcPts val="0"/>
                </a:spcBef>
                <a:buNone/>
              </a:pPr>
              <a:r>
                <a:rPr lang="en-GB" sz="1335" b="1">
                  <a:latin typeface="仿宋" panose="02010609060101010101" charset="-122"/>
                  <a:ea typeface="仿宋" panose="02010609060101010101" charset="-122"/>
                  <a:cs typeface="PakType Naskh Basic" panose="00000400000000000000" charset="0"/>
                  <a:sym typeface="Proxima Nova"/>
                </a:rPr>
                <a:t>务</a:t>
              </a:r>
              <a:endParaRPr sz="2400">
                <a:latin typeface="仿宋" panose="02010609060101010101" charset="-122"/>
                <a:ea typeface="仿宋" panose="02010609060101010101" charset="-122"/>
              </a:endParaRPr>
            </a:p>
          </p:txBody>
        </p:sp>
      </p:grpSp>
      <p:sp>
        <p:nvSpPr>
          <p:cNvPr id="452" name="Shape 452"/>
          <p:cNvSpPr/>
          <p:nvPr/>
        </p:nvSpPr>
        <p:spPr>
          <a:xfrm>
            <a:off x="8564880" y="1988820"/>
            <a:ext cx="3074671" cy="678815"/>
          </a:xfrm>
          <a:prstGeom prst="rect">
            <a:avLst/>
          </a:prstGeom>
          <a:solidFill>
            <a:srgbClr val="DCDCDC"/>
          </a:solidFill>
          <a:ln>
            <a:noFill/>
          </a:ln>
        </p:spPr>
        <p:txBody>
          <a:bodyPr lIns="121900" tIns="121900" rIns="121900" bIns="121900" anchor="ctr" anchorCtr="0">
            <a:noAutofit/>
          </a:bodyPr>
          <a:lstStyle/>
          <a:p>
            <a:pPr lvl="0" algn="ctr" rtl="0">
              <a:spcBef>
                <a:spcPts val="0"/>
              </a:spcBef>
              <a:buNone/>
            </a:pPr>
            <a:r>
              <a:rPr lang="en-GB" sz="2400" b="1">
                <a:solidFill>
                  <a:srgbClr val="004153"/>
                </a:solidFill>
                <a:latin typeface="仿宋" panose="02010609060101010101" charset="-122"/>
                <a:ea typeface="仿宋" panose="02010609060101010101" charset="-122"/>
                <a:cs typeface="PakType Naskh Basic" panose="00000400000000000000" charset="0"/>
                <a:sym typeface="Proxima Nova"/>
              </a:rPr>
              <a:t>培训服务</a:t>
            </a:r>
            <a:endParaRPr lang="en-GB" sz="2400" b="1">
              <a:solidFill>
                <a:srgbClr val="004153"/>
              </a:solidFill>
              <a:latin typeface="仿宋" panose="02010609060101010101" charset="-122"/>
              <a:ea typeface="仿宋" panose="02010609060101010101" charset="-122"/>
              <a:cs typeface="PakType Naskh Basic" panose="00000400000000000000" charset="0"/>
              <a:sym typeface="Proxima Nova"/>
            </a:endParaRPr>
          </a:p>
        </p:txBody>
      </p:sp>
      <p:sp>
        <p:nvSpPr>
          <p:cNvPr id="453" name="Shape 453"/>
          <p:cNvSpPr/>
          <p:nvPr/>
        </p:nvSpPr>
        <p:spPr>
          <a:xfrm>
            <a:off x="1238333" y="3337439"/>
            <a:ext cx="3074800" cy="524800"/>
          </a:xfrm>
          <a:prstGeom prst="rect">
            <a:avLst/>
          </a:prstGeom>
          <a:solidFill>
            <a:srgbClr val="A3DBE8"/>
          </a:solidFill>
          <a:ln>
            <a:noFill/>
          </a:ln>
        </p:spPr>
        <p:txBody>
          <a:bodyPr lIns="121900" tIns="121900" rIns="121900" bIns="121900" anchor="ctr" anchorCtr="0">
            <a:noAutofit/>
          </a:bodyPr>
          <a:lstStyle/>
          <a:p>
            <a:pPr lvl="0" algn="ctr" rtl="0">
              <a:spcBef>
                <a:spcPts val="0"/>
              </a:spcBef>
              <a:buNone/>
            </a:pPr>
            <a:r>
              <a:rPr lang="en-GB" sz="1600">
                <a:latin typeface="仿宋" panose="02010609060101010101" charset="-122"/>
                <a:ea typeface="仿宋" panose="02010609060101010101" charset="-122"/>
                <a:cs typeface="仿宋" panose="02010609060101010101" charset="-122"/>
                <a:sym typeface="Proxima Nova"/>
              </a:rPr>
              <a:t>客户成功经理</a:t>
            </a:r>
            <a:endParaRPr lang="en-GB" sz="1600">
              <a:latin typeface="仿宋" panose="02010609060101010101" charset="-122"/>
              <a:ea typeface="仿宋" panose="02010609060101010101" charset="-122"/>
              <a:cs typeface="仿宋" panose="02010609060101010101" charset="-122"/>
              <a:sym typeface="Proxima Nova"/>
            </a:endParaRPr>
          </a:p>
          <a:p>
            <a:pPr lvl="0" algn="ctr" rtl="0">
              <a:spcBef>
                <a:spcPts val="0"/>
              </a:spcBef>
              <a:buNone/>
            </a:pPr>
            <a:r>
              <a:rPr lang="en-GB" sz="1000">
                <a:latin typeface="仿宋" panose="02010609060101010101" charset="-122"/>
                <a:ea typeface="仿宋" panose="02010609060101010101" charset="-122"/>
                <a:cs typeface="仿宋" panose="02010609060101010101" charset="-122"/>
                <a:sym typeface="Proxima Nova"/>
              </a:rPr>
              <a:t>CSM</a:t>
            </a:r>
            <a:endParaRPr lang="en-GB" sz="1000">
              <a:latin typeface="仿宋" panose="02010609060101010101" charset="-122"/>
              <a:ea typeface="仿宋" panose="02010609060101010101" charset="-122"/>
              <a:cs typeface="仿宋" panose="02010609060101010101" charset="-122"/>
              <a:sym typeface="Proxima Nova"/>
            </a:endParaRPr>
          </a:p>
        </p:txBody>
      </p:sp>
      <p:sp>
        <p:nvSpPr>
          <p:cNvPr id="454" name="Shape 454"/>
          <p:cNvSpPr/>
          <p:nvPr/>
        </p:nvSpPr>
        <p:spPr>
          <a:xfrm>
            <a:off x="1238333" y="4165949"/>
            <a:ext cx="3074800" cy="380000"/>
          </a:xfrm>
          <a:prstGeom prst="rect">
            <a:avLst/>
          </a:prstGeom>
          <a:solidFill>
            <a:srgbClr val="004153"/>
          </a:solidFill>
          <a:ln>
            <a:noFill/>
          </a:ln>
        </p:spPr>
        <p:txBody>
          <a:bodyPr lIns="121900" tIns="121900" rIns="121900" bIns="121900" anchor="ctr" anchorCtr="0">
            <a:noAutofit/>
          </a:bodyPr>
          <a:lstStyle/>
          <a:p>
            <a:pPr lvl="0" algn="ctr" rtl="0">
              <a:spcBef>
                <a:spcPts val="0"/>
              </a:spcBef>
              <a:buNone/>
            </a:pPr>
            <a:r>
              <a:rPr lang="en-GB" sz="1600">
                <a:solidFill>
                  <a:schemeClr val="lt1"/>
                </a:solidFill>
                <a:latin typeface="仿宋" panose="02010609060101010101" charset="-122"/>
                <a:ea typeface="仿宋" panose="02010609060101010101" charset="-122"/>
                <a:cs typeface="PakType Naskh Basic" panose="00000400000000000000" charset="0"/>
                <a:sym typeface="Proxima Nova"/>
              </a:rPr>
              <a:t>全球支持服务</a:t>
            </a:r>
            <a:endParaRPr lang="en-GB" sz="1600">
              <a:solidFill>
                <a:schemeClr val="lt1"/>
              </a:solidFill>
              <a:latin typeface="仿宋" panose="02010609060101010101" charset="-122"/>
              <a:ea typeface="仿宋" panose="02010609060101010101" charset="-122"/>
              <a:cs typeface="PakType Naskh Basic" panose="00000400000000000000" charset="0"/>
              <a:sym typeface="Proxima Nova"/>
            </a:endParaRPr>
          </a:p>
        </p:txBody>
      </p:sp>
      <p:sp>
        <p:nvSpPr>
          <p:cNvPr id="455" name="Shape 455"/>
          <p:cNvSpPr/>
          <p:nvPr/>
        </p:nvSpPr>
        <p:spPr>
          <a:xfrm>
            <a:off x="1238333" y="4659800"/>
            <a:ext cx="3074800" cy="380000"/>
          </a:xfrm>
          <a:prstGeom prst="rect">
            <a:avLst/>
          </a:prstGeom>
          <a:solidFill>
            <a:srgbClr val="004153"/>
          </a:solidFill>
          <a:ln>
            <a:noFill/>
          </a:ln>
        </p:spPr>
        <p:txBody>
          <a:bodyPr lIns="121900" tIns="121900" rIns="121900" bIns="121900" anchor="ctr" anchorCtr="0">
            <a:noAutofit/>
          </a:bodyPr>
          <a:lstStyle/>
          <a:p>
            <a:pPr lvl="0" algn="ctr" rtl="0">
              <a:spcBef>
                <a:spcPts val="0"/>
              </a:spcBef>
              <a:buNone/>
            </a:pPr>
            <a:r>
              <a:rPr lang="en-GB" sz="1600">
                <a:solidFill>
                  <a:schemeClr val="lt1"/>
                </a:solidFill>
                <a:latin typeface="仿宋" panose="02010609060101010101" charset="-122"/>
                <a:ea typeface="仿宋" panose="02010609060101010101" charset="-122"/>
                <a:cs typeface="PakType Naskh Basic" panose="00000400000000000000" charset="0"/>
                <a:sym typeface="Proxima Nova"/>
              </a:rPr>
              <a:t>客户门户网站</a:t>
            </a:r>
            <a:endParaRPr lang="en-GB" sz="1600">
              <a:solidFill>
                <a:schemeClr val="lt1"/>
              </a:solidFill>
              <a:latin typeface="仿宋" panose="02010609060101010101" charset="-122"/>
              <a:ea typeface="仿宋" panose="02010609060101010101" charset="-122"/>
              <a:cs typeface="PakType Naskh Basic" panose="00000400000000000000" charset="0"/>
              <a:sym typeface="Proxima Nova"/>
            </a:endParaRPr>
          </a:p>
        </p:txBody>
      </p:sp>
      <p:sp>
        <p:nvSpPr>
          <p:cNvPr id="456" name="Shape 456"/>
          <p:cNvSpPr/>
          <p:nvPr/>
        </p:nvSpPr>
        <p:spPr>
          <a:xfrm>
            <a:off x="1238333" y="5195579"/>
            <a:ext cx="3074800" cy="721200"/>
          </a:xfrm>
          <a:prstGeom prst="rect">
            <a:avLst/>
          </a:prstGeom>
          <a:solidFill>
            <a:srgbClr val="004153"/>
          </a:solidFill>
          <a:ln>
            <a:noFill/>
          </a:ln>
        </p:spPr>
        <p:txBody>
          <a:bodyPr lIns="121900" tIns="121900" rIns="121900" bIns="121900" anchor="ctr" anchorCtr="0">
            <a:noAutofit/>
          </a:bodyPr>
          <a:lstStyle/>
          <a:p>
            <a:pPr lvl="0" algn="ctr" rtl="0">
              <a:spcBef>
                <a:spcPts val="0"/>
              </a:spcBef>
              <a:buNone/>
            </a:pPr>
            <a:r>
              <a:rPr lang="en-GB" sz="1600">
                <a:solidFill>
                  <a:schemeClr val="lt1"/>
                </a:solidFill>
                <a:latin typeface="仿宋" panose="02010609060101010101" charset="-122"/>
                <a:ea typeface="仿宋" panose="02010609060101010101" charset="-122"/>
                <a:cs typeface="仿宋" panose="02010609060101010101" charset="-122"/>
                <a:sym typeface="Proxima Nova"/>
              </a:rPr>
              <a:t>软硬件认证</a:t>
            </a:r>
            <a:endParaRPr lang="en-GB" sz="1600">
              <a:solidFill>
                <a:schemeClr val="lt1"/>
              </a:solidFill>
              <a:latin typeface="仿宋" panose="02010609060101010101" charset="-122"/>
              <a:ea typeface="仿宋" panose="02010609060101010101" charset="-122"/>
              <a:cs typeface="仿宋" panose="02010609060101010101" charset="-122"/>
              <a:sym typeface="Proxima Nova"/>
            </a:endParaRPr>
          </a:p>
          <a:p>
            <a:pPr lvl="0" algn="ctr" rtl="0">
              <a:spcBef>
                <a:spcPts val="0"/>
              </a:spcBef>
              <a:buNone/>
            </a:pPr>
            <a:r>
              <a:rPr lang="en-GB" sz="1600">
                <a:solidFill>
                  <a:schemeClr val="lt1"/>
                </a:solidFill>
                <a:latin typeface="仿宋" panose="02010609060101010101" charset="-122"/>
                <a:ea typeface="仿宋" panose="02010609060101010101" charset="-122"/>
                <a:cs typeface="仿宋" panose="02010609060101010101" charset="-122"/>
                <a:sym typeface="Proxima Nova"/>
              </a:rPr>
              <a:t>…...</a:t>
            </a:r>
            <a:endParaRPr lang="en-GB" sz="1600">
              <a:solidFill>
                <a:schemeClr val="lt1"/>
              </a:solidFill>
              <a:latin typeface="仿宋" panose="02010609060101010101" charset="-122"/>
              <a:ea typeface="仿宋" panose="02010609060101010101" charset="-122"/>
              <a:cs typeface="仿宋" panose="02010609060101010101" charset="-122"/>
              <a:sym typeface="Proxima Nova"/>
            </a:endParaRPr>
          </a:p>
        </p:txBody>
      </p:sp>
      <p:sp>
        <p:nvSpPr>
          <p:cNvPr id="457" name="Shape 457"/>
          <p:cNvSpPr/>
          <p:nvPr/>
        </p:nvSpPr>
        <p:spPr>
          <a:xfrm>
            <a:off x="4991100" y="1988185"/>
            <a:ext cx="3074671" cy="678180"/>
          </a:xfrm>
          <a:prstGeom prst="rect">
            <a:avLst/>
          </a:prstGeom>
          <a:solidFill>
            <a:srgbClr val="DCDCDC"/>
          </a:solidFill>
          <a:ln>
            <a:noFill/>
          </a:ln>
        </p:spPr>
        <p:txBody>
          <a:bodyPr lIns="121900" tIns="121900" rIns="121900" bIns="121900" anchor="ctr" anchorCtr="0">
            <a:noAutofit/>
          </a:bodyPr>
          <a:lstStyle/>
          <a:p>
            <a:pPr lvl="0" algn="ctr" rtl="0">
              <a:spcBef>
                <a:spcPts val="0"/>
              </a:spcBef>
              <a:buNone/>
            </a:pPr>
            <a:r>
              <a:rPr lang="en-GB" sz="2400" b="1">
                <a:solidFill>
                  <a:srgbClr val="004153"/>
                </a:solidFill>
                <a:latin typeface="仿宋" panose="02010609060101010101" charset="-122"/>
                <a:ea typeface="仿宋" panose="02010609060101010101" charset="-122"/>
                <a:cs typeface="PakType Naskh Basic" panose="00000400000000000000" charset="0"/>
                <a:sym typeface="Proxima Nova"/>
              </a:rPr>
              <a:t>现场服务</a:t>
            </a:r>
            <a:endParaRPr lang="en-GB" sz="2400" b="1">
              <a:solidFill>
                <a:srgbClr val="004153"/>
              </a:solidFill>
              <a:latin typeface="仿宋" panose="02010609060101010101" charset="-122"/>
              <a:ea typeface="仿宋" panose="02010609060101010101" charset="-122"/>
              <a:cs typeface="PakType Naskh Basic" panose="00000400000000000000" charset="0"/>
              <a:sym typeface="Proxima Nova"/>
            </a:endParaRPr>
          </a:p>
          <a:p>
            <a:pPr lvl="0" algn="ctr" rtl="0">
              <a:spcBef>
                <a:spcPts val="0"/>
              </a:spcBef>
              <a:buNone/>
            </a:pPr>
            <a:r>
              <a:rPr lang="en-GB" sz="1200" b="1">
                <a:solidFill>
                  <a:srgbClr val="004153"/>
                </a:solidFill>
                <a:latin typeface="仿宋" panose="02010609060101010101" charset="-122"/>
                <a:ea typeface="仿宋" panose="02010609060101010101" charset="-122"/>
                <a:cs typeface="PakType Naskh Basic" panose="00000400000000000000" charset="0"/>
                <a:sym typeface="Proxima Nova"/>
              </a:rPr>
              <a:t>人天</a:t>
            </a:r>
            <a:endParaRPr sz="2400">
              <a:latin typeface="仿宋" panose="02010609060101010101" charset="-122"/>
              <a:ea typeface="仿宋" panose="02010609060101010101" charset="-122"/>
            </a:endParaRPr>
          </a:p>
        </p:txBody>
      </p:sp>
      <p:sp>
        <p:nvSpPr>
          <p:cNvPr id="458" name="Shape 458"/>
          <p:cNvSpPr/>
          <p:nvPr/>
        </p:nvSpPr>
        <p:spPr>
          <a:xfrm>
            <a:off x="4991133" y="2853933"/>
            <a:ext cx="3074800" cy="1086400"/>
          </a:xfrm>
          <a:prstGeom prst="rect">
            <a:avLst/>
          </a:prstGeom>
          <a:solidFill>
            <a:srgbClr val="A3DBE8"/>
          </a:solidFill>
          <a:ln>
            <a:noFill/>
          </a:ln>
        </p:spPr>
        <p:txBody>
          <a:bodyPr lIns="121900" tIns="121900" rIns="121900" bIns="121900" anchor="ctr" anchorCtr="0">
            <a:noAutofit/>
          </a:bodyPr>
          <a:lstStyle/>
          <a:p>
            <a:pPr lvl="0" algn="ctr" rtl="0">
              <a:spcBef>
                <a:spcPts val="0"/>
              </a:spcBef>
              <a:buNone/>
            </a:pPr>
            <a:r>
              <a:rPr lang="en-GB" sz="1600">
                <a:latin typeface="仿宋" panose="02010609060101010101" charset="-122"/>
                <a:ea typeface="仿宋" panose="02010609060101010101" charset="-122"/>
                <a:cs typeface="仿宋" panose="02010609060101010101" charset="-122"/>
                <a:sym typeface="Proxima Nova"/>
              </a:rPr>
              <a:t>全球专家服务</a:t>
            </a:r>
            <a:endParaRPr lang="en-GB" sz="1600">
              <a:latin typeface="仿宋" panose="02010609060101010101" charset="-122"/>
              <a:ea typeface="仿宋" panose="02010609060101010101" charset="-122"/>
              <a:cs typeface="仿宋" panose="02010609060101010101" charset="-122"/>
              <a:sym typeface="Proxima Nova"/>
            </a:endParaRPr>
          </a:p>
          <a:p>
            <a:pPr lvl="0" algn="ctr" rtl="0">
              <a:spcBef>
                <a:spcPts val="0"/>
              </a:spcBef>
              <a:buNone/>
            </a:pPr>
            <a:r>
              <a:rPr lang="en-GB" sz="1000">
                <a:latin typeface="仿宋" panose="02010609060101010101" charset="-122"/>
                <a:ea typeface="仿宋" panose="02010609060101010101" charset="-122"/>
                <a:cs typeface="仿宋" panose="02010609060101010101" charset="-122"/>
                <a:sym typeface="Proxima Nova"/>
              </a:rPr>
              <a:t>Consulting</a:t>
            </a:r>
            <a:endParaRPr lang="en-GB" sz="1000">
              <a:latin typeface="仿宋" panose="02010609060101010101" charset="-122"/>
              <a:ea typeface="仿宋" panose="02010609060101010101" charset="-122"/>
              <a:cs typeface="仿宋" panose="02010609060101010101" charset="-122"/>
              <a:sym typeface="Proxima Nova"/>
            </a:endParaRPr>
          </a:p>
        </p:txBody>
      </p:sp>
      <p:sp>
        <p:nvSpPr>
          <p:cNvPr id="459" name="Shape 459"/>
          <p:cNvSpPr/>
          <p:nvPr/>
        </p:nvSpPr>
        <p:spPr>
          <a:xfrm>
            <a:off x="4991133" y="4406367"/>
            <a:ext cx="3074800" cy="1086400"/>
          </a:xfrm>
          <a:prstGeom prst="rect">
            <a:avLst/>
          </a:prstGeom>
          <a:solidFill>
            <a:srgbClr val="A3DBE8"/>
          </a:solidFill>
          <a:ln>
            <a:noFill/>
          </a:ln>
        </p:spPr>
        <p:txBody>
          <a:bodyPr lIns="121900" tIns="121900" rIns="121900" bIns="121900" anchor="ctr" anchorCtr="0">
            <a:noAutofit/>
          </a:bodyPr>
          <a:lstStyle/>
          <a:p>
            <a:pPr lvl="0" algn="ctr" rtl="0">
              <a:spcBef>
                <a:spcPts val="0"/>
              </a:spcBef>
              <a:buNone/>
            </a:pPr>
            <a:r>
              <a:rPr lang="en-GB" sz="1600">
                <a:latin typeface="仿宋" panose="02010609060101010101" charset="-122"/>
                <a:ea typeface="仿宋" panose="02010609060101010101" charset="-122"/>
                <a:cs typeface="仿宋" panose="02010609060101010101" charset="-122"/>
                <a:sym typeface="Proxima Nova"/>
              </a:rPr>
              <a:t>驻场服务</a:t>
            </a:r>
            <a:endParaRPr lang="en-GB" sz="1600">
              <a:latin typeface="仿宋" panose="02010609060101010101" charset="-122"/>
              <a:ea typeface="仿宋" panose="02010609060101010101" charset="-122"/>
              <a:cs typeface="仿宋" panose="02010609060101010101" charset="-122"/>
              <a:sym typeface="Proxima Nova"/>
            </a:endParaRPr>
          </a:p>
          <a:p>
            <a:pPr lvl="0" algn="ctr" rtl="0">
              <a:spcBef>
                <a:spcPts val="0"/>
              </a:spcBef>
              <a:buNone/>
            </a:pPr>
            <a:r>
              <a:rPr lang="en-GB" sz="1000">
                <a:latin typeface="仿宋" panose="02010609060101010101" charset="-122"/>
                <a:ea typeface="仿宋" panose="02010609060101010101" charset="-122"/>
                <a:cs typeface="仿宋" panose="02010609060101010101" charset="-122"/>
                <a:sym typeface="Proxima Nova"/>
              </a:rPr>
              <a:t>DEE</a:t>
            </a:r>
            <a:endParaRPr lang="en-GB" sz="1000">
              <a:latin typeface="仿宋" panose="02010609060101010101" charset="-122"/>
              <a:ea typeface="仿宋" panose="02010609060101010101" charset="-122"/>
              <a:cs typeface="仿宋" panose="02010609060101010101" charset="-122"/>
              <a:sym typeface="Proxima Nova"/>
            </a:endParaRPr>
          </a:p>
        </p:txBody>
      </p:sp>
      <p:sp>
        <p:nvSpPr>
          <p:cNvPr id="460" name="Shape 460"/>
          <p:cNvSpPr/>
          <p:nvPr/>
        </p:nvSpPr>
        <p:spPr>
          <a:xfrm>
            <a:off x="8564867" y="2832300"/>
            <a:ext cx="3074800" cy="1086400"/>
          </a:xfrm>
          <a:prstGeom prst="rect">
            <a:avLst/>
          </a:prstGeom>
          <a:solidFill>
            <a:srgbClr val="A3DBE8"/>
          </a:solidFill>
          <a:ln>
            <a:noFill/>
          </a:ln>
        </p:spPr>
        <p:txBody>
          <a:bodyPr lIns="121900" tIns="121900" rIns="121900" bIns="121900" anchor="ctr" anchorCtr="0">
            <a:noAutofit/>
          </a:bodyPr>
          <a:lstStyle/>
          <a:p>
            <a:pPr lvl="0" algn="ctr" rtl="0">
              <a:spcBef>
                <a:spcPts val="0"/>
              </a:spcBef>
              <a:buNone/>
            </a:pPr>
            <a:r>
              <a:rPr lang="en-GB" sz="1600">
                <a:latin typeface="仿宋" panose="02010609060101010101" charset="-122"/>
                <a:ea typeface="仿宋" panose="02010609060101010101" charset="-122"/>
                <a:cs typeface="仿宋" panose="02010609060101010101" charset="-122"/>
                <a:sym typeface="Proxima Nova"/>
              </a:rPr>
              <a:t>认证培训</a:t>
            </a:r>
            <a:endParaRPr lang="en-GB" sz="1600">
              <a:latin typeface="仿宋" panose="02010609060101010101" charset="-122"/>
              <a:ea typeface="仿宋" panose="02010609060101010101" charset="-122"/>
              <a:cs typeface="仿宋" panose="02010609060101010101" charset="-122"/>
              <a:sym typeface="Proxima Nova"/>
            </a:endParaRPr>
          </a:p>
          <a:p>
            <a:pPr lvl="0" algn="ctr" rtl="0">
              <a:spcBef>
                <a:spcPts val="0"/>
              </a:spcBef>
              <a:buNone/>
            </a:pPr>
            <a:r>
              <a:rPr lang="en-GB" sz="1000">
                <a:latin typeface="仿宋" panose="02010609060101010101" charset="-122"/>
                <a:ea typeface="仿宋" panose="02010609060101010101" charset="-122"/>
                <a:cs typeface="仿宋" panose="02010609060101010101" charset="-122"/>
                <a:sym typeface="Proxima Nova"/>
              </a:rPr>
              <a:t>RHCSA  RHCE  RHCA</a:t>
            </a:r>
            <a:endParaRPr lang="en-GB" sz="1000">
              <a:latin typeface="仿宋" panose="02010609060101010101" charset="-122"/>
              <a:ea typeface="仿宋" panose="02010609060101010101" charset="-122"/>
              <a:cs typeface="仿宋" panose="02010609060101010101" charset="-122"/>
              <a:sym typeface="Proxima Nova"/>
            </a:endParaRPr>
          </a:p>
        </p:txBody>
      </p:sp>
      <p:sp>
        <p:nvSpPr>
          <p:cNvPr id="461" name="Shape 461"/>
          <p:cNvSpPr/>
          <p:nvPr/>
        </p:nvSpPr>
        <p:spPr>
          <a:xfrm>
            <a:off x="8622333" y="4406367"/>
            <a:ext cx="3074800" cy="1086400"/>
          </a:xfrm>
          <a:prstGeom prst="rect">
            <a:avLst/>
          </a:prstGeom>
          <a:solidFill>
            <a:srgbClr val="A3DBE8"/>
          </a:solidFill>
          <a:ln>
            <a:noFill/>
          </a:ln>
        </p:spPr>
        <p:txBody>
          <a:bodyPr lIns="121900" tIns="121900" rIns="121900" bIns="121900" anchor="ctr" anchorCtr="0">
            <a:noAutofit/>
          </a:bodyPr>
          <a:lstStyle/>
          <a:p>
            <a:pPr lvl="0" algn="ctr" rtl="0">
              <a:spcBef>
                <a:spcPts val="0"/>
              </a:spcBef>
              <a:buNone/>
            </a:pPr>
            <a:r>
              <a:rPr lang="en-GB" sz="1600">
                <a:latin typeface="仿宋" panose="02010609060101010101" charset="-122"/>
                <a:ea typeface="仿宋" panose="02010609060101010101" charset="-122"/>
                <a:cs typeface="PakType Naskh Basic" panose="00000400000000000000" charset="0"/>
                <a:sym typeface="Proxima Nova"/>
              </a:rPr>
              <a:t>企业定制培训</a:t>
            </a:r>
            <a:endParaRPr lang="en-GB" sz="1600">
              <a:latin typeface="仿宋" panose="02010609060101010101" charset="-122"/>
              <a:ea typeface="仿宋" panose="02010609060101010101" charset="-122"/>
              <a:cs typeface="PakType Naskh Basic" panose="00000400000000000000" charset="0"/>
              <a:sym typeface="Proxima Nova"/>
            </a:endParaRPr>
          </a:p>
          <a:p>
            <a:pPr lvl="0" algn="ctr" rtl="0">
              <a:spcBef>
                <a:spcPts val="0"/>
              </a:spcBef>
              <a:buNone/>
            </a:pPr>
            <a:endParaRPr lang="en-GB" sz="1600">
              <a:latin typeface="仿宋" panose="02010609060101010101" charset="-122"/>
              <a:ea typeface="仿宋" panose="02010609060101010101" charset="-122"/>
              <a:cs typeface="PakType Naskh Basic" panose="00000400000000000000" charset="0"/>
              <a:sym typeface="Proxima Nova"/>
            </a:endParaRPr>
          </a:p>
        </p:txBody>
      </p:sp>
      <p:cxnSp>
        <p:nvCxnSpPr>
          <p:cNvPr id="462" name="Shape 462"/>
          <p:cNvCxnSpPr/>
          <p:nvPr/>
        </p:nvCxnSpPr>
        <p:spPr>
          <a:xfrm>
            <a:off x="4778767" y="2205600"/>
            <a:ext cx="0" cy="4112400"/>
          </a:xfrm>
          <a:prstGeom prst="straightConnector1">
            <a:avLst/>
          </a:prstGeom>
          <a:noFill/>
          <a:ln w="19050" cap="flat" cmpd="sng">
            <a:solidFill>
              <a:srgbClr val="004153"/>
            </a:solidFill>
            <a:prstDash val="dash"/>
            <a:round/>
            <a:headEnd type="none" w="lg" len="lg"/>
            <a:tailEnd type="none" w="lg" len="lg"/>
          </a:ln>
        </p:spPr>
      </p:cxnSp>
      <p:cxnSp>
        <p:nvCxnSpPr>
          <p:cNvPr id="463" name="Shape 463"/>
          <p:cNvCxnSpPr/>
          <p:nvPr/>
        </p:nvCxnSpPr>
        <p:spPr>
          <a:xfrm>
            <a:off x="8334767" y="2205600"/>
            <a:ext cx="0" cy="4112400"/>
          </a:xfrm>
          <a:prstGeom prst="straightConnector1">
            <a:avLst/>
          </a:prstGeom>
          <a:noFill/>
          <a:ln w="19050" cap="flat" cmpd="sng">
            <a:solidFill>
              <a:srgbClr val="004153"/>
            </a:solidFill>
            <a:prstDash val="dash"/>
            <a:round/>
            <a:headEnd type="none" w="lg" len="lg"/>
            <a:tailEnd type="none" w="lg" len="lg"/>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在安全方面红帽能为客户额做什么</a:t>
            </a:r>
            <a:endParaRPr lang="zh-CN" altLang="en-US"/>
          </a:p>
        </p:txBody>
      </p:sp>
      <p:sp>
        <p:nvSpPr>
          <p:cNvPr id="5" name="内容占位符 4"/>
          <p:cNvSpPr>
            <a:spLocks noGrp="1"/>
          </p:cNvSpPr>
          <p:nvPr>
            <p:ph idx="1"/>
          </p:nvPr>
        </p:nvSpPr>
        <p:spPr/>
        <p:txBody>
          <a:bodyPr>
            <a:normAutofit fontScale="50000"/>
          </a:bodyPr>
          <a:p>
            <a:pPr marL="0" lvl="1" indent="-285750" fontAlgn="auto">
              <a:spcBef>
                <a:spcPts val="0"/>
              </a:spcBef>
              <a:spcAft>
                <a:spcPts val="0"/>
              </a:spcAft>
              <a:buFont typeface="Arial" panose="020B0604020202020204" pitchFamily="34" charset="0"/>
              <a:buChar char="•"/>
            </a:pPr>
            <a:r>
              <a:rPr lang="zh-CN" altLang="en-US" sz="2400"/>
              <a:t>安全团队及时响应（</a:t>
            </a:r>
            <a:r>
              <a:rPr altLang="en-US" sz="2400">
                <a:sym typeface="+mn-ea"/>
              </a:rPr>
              <a:t>在捷克有专门的安全团队</a:t>
            </a:r>
            <a:r>
              <a:rPr lang="zh-CN" altLang="en-US" sz="2400"/>
              <a:t>）：</a:t>
            </a:r>
            <a:endParaRPr lang="zh-CN" altLang="en-US" sz="2400"/>
          </a:p>
          <a:p>
            <a:pPr marL="742950" lvl="1" indent="-285750" fontAlgn="auto">
              <a:spcBef>
                <a:spcPts val="0"/>
              </a:spcBef>
              <a:spcAft>
                <a:spcPts val="0"/>
              </a:spcAft>
              <a:buFont typeface="Arial" panose="020B0604020202020204" pitchFamily="34" charset="0"/>
              <a:buChar char="•"/>
            </a:pPr>
            <a:r>
              <a:rPr lang="zh-CN" altLang="en-US" sz="2100"/>
              <a:t>基于社区</a:t>
            </a:r>
            <a:r>
              <a:rPr lang="en-US" altLang="zh-CN" sz="2100"/>
              <a:t>CVE</a:t>
            </a:r>
            <a:r>
              <a:rPr altLang="en-US" sz="2100"/>
              <a:t>信息整理发布适用于红帽产品的</a:t>
            </a:r>
            <a:r>
              <a:rPr lang="en-US" altLang="zh-CN" sz="2100"/>
              <a:t>CVE</a:t>
            </a:r>
            <a:r>
              <a:rPr altLang="en-US" sz="2100"/>
              <a:t>库</a:t>
            </a:r>
            <a:endParaRPr altLang="en-US" sz="2100"/>
          </a:p>
          <a:p>
            <a:pPr marL="742950" lvl="1" indent="-285750" fontAlgn="auto">
              <a:spcBef>
                <a:spcPts val="0"/>
              </a:spcBef>
              <a:spcAft>
                <a:spcPts val="0"/>
              </a:spcAft>
              <a:buFont typeface="Arial" panose="020B0604020202020204" pitchFamily="34" charset="0"/>
              <a:buChar char="•"/>
            </a:pPr>
            <a:r>
              <a:rPr altLang="en-US" sz="2100"/>
              <a:t>及时发布安全补丁升级程序</a:t>
            </a:r>
            <a:endParaRPr altLang="en-US" sz="2100"/>
          </a:p>
          <a:p>
            <a:pPr marL="742950" lvl="1" indent="-285750" fontAlgn="auto">
              <a:spcBef>
                <a:spcPts val="0"/>
              </a:spcBef>
              <a:spcAft>
                <a:spcPts val="0"/>
              </a:spcAft>
              <a:buFont typeface="Arial" panose="020B0604020202020204" pitchFamily="34" charset="0"/>
              <a:buChar char="•"/>
            </a:pPr>
            <a:r>
              <a:rPr altLang="en-US" sz="2100"/>
              <a:t>提供安全漏洞检测工具</a:t>
            </a:r>
            <a:endParaRPr altLang="en-US" sz="2100"/>
          </a:p>
          <a:p>
            <a:pPr marL="742950" lvl="1" indent="-285750" fontAlgn="auto">
              <a:spcBef>
                <a:spcPts val="0"/>
              </a:spcBef>
              <a:spcAft>
                <a:spcPts val="0"/>
              </a:spcAft>
              <a:buFont typeface="Arial" panose="020B0604020202020204" pitchFamily="34" charset="0"/>
              <a:buChar char="•"/>
            </a:pPr>
            <a:r>
              <a:rPr altLang="en-US" sz="2100"/>
              <a:t>提供主动和被动方式的安全信息推送</a:t>
            </a:r>
            <a:endParaRPr altLang="en-US" sz="2100"/>
          </a:p>
          <a:p>
            <a:pPr marL="742950" lvl="1" indent="-285750" fontAlgn="auto">
              <a:spcBef>
                <a:spcPts val="0"/>
              </a:spcBef>
              <a:spcAft>
                <a:spcPts val="0"/>
              </a:spcAft>
              <a:buFont typeface="Arial" panose="020B0604020202020204" pitchFamily="34" charset="0"/>
              <a:buChar char="•"/>
            </a:pPr>
            <a:r>
              <a:rPr altLang="en-US" sz="2100">
                <a:sym typeface="+mn-ea"/>
              </a:rPr>
              <a:t>内核热补丁技术</a:t>
            </a:r>
            <a:endParaRPr altLang="en-US" sz="2100"/>
          </a:p>
          <a:p>
            <a:pPr marL="285750" indent="-285750" fontAlgn="auto">
              <a:spcBef>
                <a:spcPts val="0"/>
              </a:spcBef>
              <a:spcAft>
                <a:spcPts val="0"/>
              </a:spcAft>
              <a:buFont typeface="Arial" panose="020B0604020202020204" pitchFamily="34" charset="0"/>
              <a:buChar char="•"/>
            </a:pPr>
            <a:r>
              <a:rPr altLang="en-US" sz="2400"/>
              <a:t>提供工具和方法：</a:t>
            </a:r>
            <a:endParaRPr altLang="en-US" sz="2400"/>
          </a:p>
          <a:p>
            <a:pPr marL="742950" lvl="1" indent="-285750" fontAlgn="auto">
              <a:spcBef>
                <a:spcPts val="0"/>
              </a:spcBef>
              <a:spcAft>
                <a:spcPts val="0"/>
              </a:spcAft>
              <a:buFont typeface="Arial" panose="020B0604020202020204" pitchFamily="34" charset="0"/>
              <a:buChar char="•"/>
            </a:pPr>
            <a:r>
              <a:rPr altLang="en-US" sz="2100"/>
              <a:t>基于官方软件仓库升级安全补丁</a:t>
            </a:r>
            <a:endParaRPr altLang="en-US" sz="2100"/>
          </a:p>
          <a:p>
            <a:pPr marL="742950" lvl="1" indent="-285750" fontAlgn="auto">
              <a:spcBef>
                <a:spcPts val="0"/>
              </a:spcBef>
              <a:spcAft>
                <a:spcPts val="0"/>
              </a:spcAft>
              <a:buFont typeface="Arial" panose="020B0604020202020204" pitchFamily="34" charset="0"/>
              <a:buChar char="•"/>
            </a:pPr>
            <a:r>
              <a:rPr altLang="en-US" sz="2100"/>
              <a:t>提供内网软件升级源（</a:t>
            </a:r>
            <a:r>
              <a:rPr lang="en-US" altLang="zh-CN" sz="2100"/>
              <a:t>Satellite</a:t>
            </a:r>
            <a:r>
              <a:rPr altLang="en-US" sz="2100"/>
              <a:t>）</a:t>
            </a:r>
            <a:endParaRPr altLang="en-US" sz="2100"/>
          </a:p>
          <a:p>
            <a:pPr marL="742950" lvl="1" indent="-285750" fontAlgn="auto">
              <a:spcBef>
                <a:spcPts val="0"/>
              </a:spcBef>
              <a:spcAft>
                <a:spcPts val="0"/>
              </a:spcAft>
              <a:buFont typeface="Arial" panose="020B0604020202020204" pitchFamily="34" charset="0"/>
              <a:buChar char="•"/>
            </a:pPr>
            <a:r>
              <a:rPr altLang="en-US" sz="2100">
                <a:sym typeface="+mn-ea"/>
              </a:rPr>
              <a:t>对红帽企业</a:t>
            </a:r>
            <a:r>
              <a:rPr lang="en-US" altLang="zh-CN" sz="2100">
                <a:sym typeface="+mn-ea"/>
              </a:rPr>
              <a:t>Linux</a:t>
            </a:r>
            <a:r>
              <a:rPr altLang="en-US" sz="2100">
                <a:sym typeface="+mn-ea"/>
              </a:rPr>
              <a:t>服务器进行自动发现、生成报告，让所有漏洞信息一目了然，并自动生成升级所用的</a:t>
            </a:r>
            <a:r>
              <a:rPr lang="en-US" altLang="zh-CN" sz="2100">
                <a:sym typeface="+mn-ea"/>
              </a:rPr>
              <a:t>Ansible Playbook</a:t>
            </a:r>
            <a:endParaRPr altLang="en-US" sz="2100"/>
          </a:p>
          <a:p>
            <a:pPr marL="742950" lvl="1" indent="-285750" fontAlgn="auto">
              <a:spcBef>
                <a:spcPts val="0"/>
              </a:spcBef>
              <a:spcAft>
                <a:spcPts val="0"/>
              </a:spcAft>
              <a:buFont typeface="Arial" panose="020B0604020202020204" pitchFamily="34" charset="0"/>
              <a:buChar char="•"/>
            </a:pPr>
            <a:r>
              <a:rPr altLang="en-US" sz="2100"/>
              <a:t>一键式补丁推送</a:t>
            </a:r>
            <a:endParaRPr altLang="en-US" sz="2100"/>
          </a:p>
          <a:p>
            <a:pPr marL="285750" indent="-285750" fontAlgn="auto">
              <a:spcBef>
                <a:spcPts val="0"/>
              </a:spcBef>
              <a:spcAft>
                <a:spcPts val="0"/>
              </a:spcAft>
              <a:buFont typeface="Arial" panose="020B0604020202020204" pitchFamily="34" charset="0"/>
              <a:buChar char="•"/>
            </a:pPr>
            <a:r>
              <a:rPr altLang="en-US" sz="2400"/>
              <a:t>远程和现场服务：</a:t>
            </a:r>
            <a:endParaRPr altLang="en-US" sz="2400"/>
          </a:p>
          <a:p>
            <a:pPr marL="742950" lvl="1" indent="-285750" fontAlgn="auto">
              <a:spcBef>
                <a:spcPts val="0"/>
              </a:spcBef>
              <a:spcAft>
                <a:spcPts val="0"/>
              </a:spcAft>
              <a:buFont typeface="Arial" panose="020B0604020202020204" pitchFamily="34" charset="0"/>
              <a:buChar char="•"/>
            </a:pPr>
            <a:r>
              <a:rPr altLang="en-US" sz="2100"/>
              <a:t>通过电话</a:t>
            </a:r>
            <a:r>
              <a:rPr lang="en-US" altLang="zh-CN" sz="2100"/>
              <a:t>/web</a:t>
            </a:r>
            <a:r>
              <a:rPr altLang="en-US" sz="2100"/>
              <a:t>查询咨询安全漏洞</a:t>
            </a:r>
            <a:endParaRPr altLang="en-US" sz="2100"/>
          </a:p>
          <a:p>
            <a:pPr marL="742950" lvl="1" indent="-285750" fontAlgn="auto">
              <a:spcBef>
                <a:spcPts val="0"/>
              </a:spcBef>
              <a:spcAft>
                <a:spcPts val="0"/>
              </a:spcAft>
              <a:buFont typeface="Arial" panose="020B0604020202020204" pitchFamily="34" charset="0"/>
              <a:buChar char="•"/>
            </a:pPr>
            <a:r>
              <a:rPr altLang="en-US" sz="2100"/>
              <a:t>未知安全漏洞提交</a:t>
            </a:r>
            <a:r>
              <a:rPr lang="en-US" altLang="zh-CN" sz="2100"/>
              <a:t>Bug</a:t>
            </a:r>
            <a:endParaRPr lang="en-US" altLang="zh-CN" sz="2100"/>
          </a:p>
          <a:p>
            <a:pPr marL="742950" lvl="1" indent="-285750" fontAlgn="auto">
              <a:spcBef>
                <a:spcPts val="0"/>
              </a:spcBef>
              <a:spcAft>
                <a:spcPts val="0"/>
              </a:spcAft>
              <a:buFont typeface="Arial" panose="020B0604020202020204" pitchFamily="34" charset="0"/>
              <a:buChar char="•"/>
            </a:pPr>
            <a:r>
              <a:rPr altLang="en-US" sz="2100"/>
              <a:t>通过现场服务提供安全加固、安全咨询和检查服务</a:t>
            </a:r>
            <a:endParaRPr altLang="en-US" sz="2100"/>
          </a:p>
          <a:p>
            <a:pPr marL="285750" indent="-285750" fontAlgn="auto">
              <a:spcBef>
                <a:spcPts val="0"/>
              </a:spcBef>
              <a:spcAft>
                <a:spcPts val="0"/>
              </a:spcAft>
              <a:buFont typeface="Arial" panose="020B0604020202020204" pitchFamily="34" charset="0"/>
              <a:buChar char="•"/>
            </a:pPr>
            <a:endParaRPr altLang="en-US" sz="2400"/>
          </a:p>
          <a:p>
            <a:pPr marL="285750" indent="-285750" fontAlgn="auto">
              <a:spcBef>
                <a:spcPts val="0"/>
              </a:spcBef>
              <a:spcAft>
                <a:spcPts val="0"/>
              </a:spcAft>
              <a:buFont typeface="Arial" panose="020B0604020202020204" pitchFamily="34" charset="0"/>
              <a:buChar char="•"/>
            </a:pPr>
            <a:endParaRPr altLang="en-US"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a:lstStyle/>
          <a:p>
            <a:pPr lvl="0">
              <a:defRPr sz="1800"/>
            </a:pPr>
            <a:r>
              <a:rPr sz="3600">
                <a:latin typeface="仿宋" panose="02010609060101010101" charset="-122"/>
                <a:ea typeface="仿宋" panose="02010609060101010101" charset="-122"/>
              </a:rPr>
              <a:t>红帽漏洞分析和评估服务</a:t>
            </a:r>
            <a:endParaRPr sz="3600">
              <a:latin typeface="仿宋" panose="02010609060101010101" charset="-122"/>
              <a:ea typeface="仿宋" panose="02010609060101010101" charset="-122"/>
            </a:endParaRPr>
          </a:p>
        </p:txBody>
      </p:sp>
      <p:sp>
        <p:nvSpPr>
          <p:cNvPr id="144" name="Shape 144"/>
          <p:cNvSpPr>
            <a:spLocks noGrp="1"/>
          </p:cNvSpPr>
          <p:nvPr>
            <p:ph sz="half" idx="1"/>
          </p:nvPr>
        </p:nvSpPr>
        <p:spPr>
          <a:prstGeom prst="rect">
            <a:avLst/>
          </a:prstGeom>
        </p:spPr>
        <p:txBody>
          <a:bodyPr/>
          <a:lstStyle/>
          <a:p>
            <a:pPr lvl="0">
              <a:defRPr sz="1800"/>
            </a:pPr>
            <a:r>
              <a:rPr sz="2250" b="1" dirty="0">
                <a:solidFill>
                  <a:srgbClr val="C82506"/>
                </a:solidFill>
                <a:latin typeface="仿宋" panose="02010609060101010101" charset="-122"/>
                <a:ea typeface="仿宋" panose="02010609060101010101" charset="-122"/>
                <a:cs typeface="仿宋" panose="02010609060101010101" charset="-122"/>
                <a:sym typeface="Helvetica"/>
              </a:rPr>
              <a:t>服务内容：</a:t>
            </a:r>
            <a:r>
              <a:rPr sz="2250" dirty="0">
                <a:latin typeface="仿宋" panose="02010609060101010101" charset="-122"/>
                <a:ea typeface="仿宋" panose="02010609060101010101" charset="-122"/>
                <a:cs typeface="仿宋" panose="02010609060101010101" charset="-122"/>
              </a:rPr>
              <a:t>分析补丁包含的内容、评定其重要度；确认其对系统所修改内容和对系统造成的影响影响，开发和演示漏洞的重现程序，测试验证补丁修复的效果，确认补丁部署的操作步骤等</a:t>
            </a:r>
            <a:endParaRPr sz="2250" dirty="0">
              <a:latin typeface="仿宋" panose="02010609060101010101" charset="-122"/>
              <a:ea typeface="仿宋" panose="02010609060101010101" charset="-122"/>
              <a:cs typeface="仿宋" panose="02010609060101010101" charset="-122"/>
            </a:endParaRPr>
          </a:p>
          <a:p>
            <a:pPr lvl="0">
              <a:defRPr sz="1800"/>
            </a:pPr>
            <a:r>
              <a:rPr sz="2250" b="1" dirty="0">
                <a:solidFill>
                  <a:srgbClr val="C82506"/>
                </a:solidFill>
                <a:latin typeface="仿宋" panose="02010609060101010101" charset="-122"/>
                <a:ea typeface="仿宋" panose="02010609060101010101" charset="-122"/>
                <a:cs typeface="仿宋" panose="02010609060101010101" charset="-122"/>
                <a:sym typeface="Helvetica"/>
              </a:rPr>
              <a:t>服务形式：</a:t>
            </a:r>
            <a:r>
              <a:rPr sz="2250" dirty="0">
                <a:latin typeface="仿宋" panose="02010609060101010101" charset="-122"/>
                <a:ea typeface="仿宋" panose="02010609060101010101" charset="-122"/>
                <a:cs typeface="仿宋" panose="02010609060101010101" charset="-122"/>
              </a:rPr>
              <a:t>现场/非现场</a:t>
            </a:r>
            <a:endParaRPr sz="2250" dirty="0">
              <a:latin typeface="仿宋" panose="02010609060101010101" charset="-122"/>
              <a:ea typeface="仿宋" panose="02010609060101010101" charset="-122"/>
              <a:cs typeface="仿宋" panose="02010609060101010101" charset="-122"/>
            </a:endParaRPr>
          </a:p>
          <a:p>
            <a:pPr lvl="0">
              <a:defRPr sz="1800"/>
            </a:pPr>
            <a:r>
              <a:rPr sz="2250" b="1" dirty="0">
                <a:solidFill>
                  <a:srgbClr val="C82506"/>
                </a:solidFill>
                <a:latin typeface="仿宋" panose="02010609060101010101" charset="-122"/>
                <a:ea typeface="仿宋" panose="02010609060101010101" charset="-122"/>
                <a:cs typeface="仿宋" panose="02010609060101010101" charset="-122"/>
                <a:sym typeface="Helvetica"/>
              </a:rPr>
              <a:t>交付物：</a:t>
            </a:r>
            <a:r>
              <a:rPr sz="2250" dirty="0">
                <a:latin typeface="仿宋" panose="02010609060101010101" charset="-122"/>
                <a:ea typeface="仿宋" panose="02010609060101010101" charset="-122"/>
                <a:cs typeface="仿宋" panose="02010609060101010101" charset="-122"/>
              </a:rPr>
              <a:t>文档</a:t>
            </a:r>
            <a:endParaRPr sz="2250" dirty="0">
              <a:latin typeface="仿宋" panose="02010609060101010101" charset="-122"/>
              <a:ea typeface="仿宋" panose="02010609060101010101" charset="-122"/>
              <a:cs typeface="仿宋" panose="02010609060101010101" charset="-122"/>
            </a:endParaRPr>
          </a:p>
        </p:txBody>
      </p:sp>
      <p:sp>
        <p:nvSpPr>
          <p:cNvPr id="145" name="Shape 145"/>
          <p:cNvSpPr>
            <a:spLocks noGrp="1"/>
          </p:cNvSpPr>
          <p:nvPr>
            <p:ph type="sldNum" sz="quarter" idx="12"/>
          </p:nvPr>
        </p:nvSpPr>
        <p:spPr>
          <a:prstGeom prst="rect">
            <a:avLst/>
          </a:prstGeom>
        </p:spPr>
        <p:txBody>
          <a:bodyPr/>
          <a:lstStyle/>
          <a:p>
            <a:pPr lvl="0">
              <a:defRPr sz="1800"/>
            </a:pPr>
            <a:fld id="{86CB4B4D-7CA3-9044-876B-883B54F8677D}" type="slidenum">
              <a:rPr sz="1200">
                <a:latin typeface="仿宋" panose="02010609060101010101" charset="-122"/>
                <a:ea typeface="仿宋" panose="02010609060101010101" charset="-122"/>
              </a:rPr>
            </a:fld>
            <a:endParaRPr sz="1200">
              <a:latin typeface="仿宋" panose="02010609060101010101" charset="-122"/>
              <a:ea typeface="仿宋" panose="02010609060101010101" charset="-122"/>
            </a:endParaRPr>
          </a:p>
        </p:txBody>
      </p:sp>
      <p:grpSp>
        <p:nvGrpSpPr>
          <p:cNvPr id="149" name="Group 149"/>
          <p:cNvGrpSpPr/>
          <p:nvPr/>
        </p:nvGrpSpPr>
        <p:grpSpPr>
          <a:xfrm>
            <a:off x="6148375" y="1627954"/>
            <a:ext cx="7780901" cy="5126307"/>
            <a:chOff x="477346" y="1129372"/>
            <a:chExt cx="15561800" cy="10252612"/>
          </a:xfrm>
        </p:grpSpPr>
        <p:pic>
          <p:nvPicPr>
            <p:cNvPr id="147" name="pasted-image.png"/>
            <p:cNvPicPr/>
            <p:nvPr/>
          </p:nvPicPr>
          <p:blipFill>
            <a:blip r:embed="rId1"/>
            <a:srcRect/>
            <a:stretch>
              <a:fillRect/>
            </a:stretch>
          </p:blipFill>
          <p:spPr>
            <a:xfrm rot="21180000">
              <a:off x="477346" y="1129372"/>
              <a:ext cx="11150601" cy="9766300"/>
            </a:xfrm>
            <a:prstGeom prst="rect">
              <a:avLst/>
            </a:prstGeom>
            <a:ln w="12700" cap="flat">
              <a:noFill/>
              <a:miter lim="400000"/>
              <a:headEnd/>
              <a:tailEnd/>
            </a:ln>
            <a:effectLst>
              <a:outerShdw blurRad="355600" rotWithShape="0">
                <a:srgbClr val="000000">
                  <a:alpha val="75000"/>
                </a:srgbClr>
              </a:outerShdw>
            </a:effectLst>
          </p:spPr>
        </p:pic>
        <p:pic>
          <p:nvPicPr>
            <p:cNvPr id="148" name="pasted-image.png"/>
            <p:cNvPicPr/>
            <p:nvPr/>
          </p:nvPicPr>
          <p:blipFill>
            <a:blip r:embed="rId2"/>
            <a:stretch>
              <a:fillRect/>
            </a:stretch>
          </p:blipFill>
          <p:spPr>
            <a:xfrm rot="420000">
              <a:off x="4888545" y="1615683"/>
              <a:ext cx="11150601" cy="9766301"/>
            </a:xfrm>
            <a:prstGeom prst="rect">
              <a:avLst/>
            </a:prstGeom>
            <a:ln w="12700" cap="flat">
              <a:noFill/>
              <a:miter lim="400000"/>
              <a:headEnd/>
              <a:tailEnd/>
            </a:ln>
            <a:effectLst>
              <a:outerShdw blurRad="190500" dist="8455" dir="5400000" rotWithShape="0">
                <a:srgbClr val="000000"/>
              </a:outerShdw>
            </a:effectLst>
          </p:spPr>
        </p:pic>
      </p:grpSp>
      <p:pic>
        <p:nvPicPr>
          <p:cNvPr id="150" name="pasted-image.png"/>
          <p:cNvPicPr/>
          <p:nvPr/>
        </p:nvPicPr>
        <p:blipFill>
          <a:blip r:embed="rId3"/>
          <a:stretch>
            <a:fillRect/>
          </a:stretch>
        </p:blipFill>
        <p:spPr>
          <a:xfrm>
            <a:off x="3165145" y="4754962"/>
            <a:ext cx="1590033" cy="159003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安全规范和安全加固</a:t>
            </a:r>
            <a:endParaRPr lang="zh-CN" altLang="en-US"/>
          </a:p>
        </p:txBody>
      </p:sp>
      <p:pic>
        <p:nvPicPr>
          <p:cNvPr id="5" name="内容占位符 4" descr="2019-05-12 11-52-29 创建的截图"/>
          <p:cNvPicPr>
            <a:picLocks noChangeAspect="1"/>
          </p:cNvPicPr>
          <p:nvPr>
            <p:ph sz="half" idx="1"/>
          </p:nvPr>
        </p:nvPicPr>
        <p:blipFill>
          <a:blip r:embed="rId1"/>
          <a:srcRect l="19498" t="3400" r="30889" b="5181"/>
          <a:stretch>
            <a:fillRect/>
          </a:stretch>
        </p:blipFill>
        <p:spPr>
          <a:xfrm>
            <a:off x="376555" y="1635760"/>
            <a:ext cx="5156200" cy="5344160"/>
          </a:xfrm>
          <a:prstGeom prst="rect">
            <a:avLst/>
          </a:prstGeom>
        </p:spPr>
      </p:pic>
      <p:pic>
        <p:nvPicPr>
          <p:cNvPr id="10" name="内容占位符 9"/>
          <p:cNvPicPr>
            <a:picLocks noChangeAspect="1"/>
          </p:cNvPicPr>
          <p:nvPr>
            <p:ph sz="half" idx="2"/>
          </p:nvPr>
        </p:nvPicPr>
        <p:blipFill>
          <a:blip r:embed="rId2"/>
          <a:srcRect l="6353" t="2433" r="25403" b="2877"/>
          <a:stretch>
            <a:fillRect/>
          </a:stretch>
        </p:blipFill>
        <p:spPr>
          <a:xfrm>
            <a:off x="5706745" y="1635760"/>
            <a:ext cx="6507480" cy="50793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p:nvPr/>
        </p:nvSpPr>
        <p:spPr>
          <a:xfrm>
            <a:off x="1601470" y="650875"/>
            <a:ext cx="9434830" cy="5053330"/>
          </a:xfrm>
          <a:prstGeom prst="rect">
            <a:avLst/>
          </a:prstGeom>
          <a:solidFill>
            <a:schemeClr val="accent2">
              <a:lumMod val="20000"/>
              <a:lumOff val="8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35" dirty="0">
              <a:solidFill>
                <a:schemeClr val="tx1"/>
              </a:solidFill>
            </a:endParaRPr>
          </a:p>
        </p:txBody>
      </p:sp>
      <p:sp>
        <p:nvSpPr>
          <p:cNvPr id="57" name="虚尾箭头 4"/>
          <p:cNvSpPr/>
          <p:nvPr/>
        </p:nvSpPr>
        <p:spPr>
          <a:xfrm>
            <a:off x="1167932" y="4018295"/>
            <a:ext cx="675640" cy="49106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编写</a:t>
            </a:r>
            <a:endParaRPr lang="zh-CN" altLang="en-US" sz="800" dirty="0">
              <a:solidFill>
                <a:schemeClr val="tx1"/>
              </a:solidFill>
            </a:endParaRPr>
          </a:p>
        </p:txBody>
      </p:sp>
      <p:sp>
        <p:nvSpPr>
          <p:cNvPr id="93" name="Rectangle 5"/>
          <p:cNvSpPr/>
          <p:nvPr/>
        </p:nvSpPr>
        <p:spPr>
          <a:xfrm>
            <a:off x="1803453" y="3575997"/>
            <a:ext cx="9061221" cy="195083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5" dirty="0">
              <a:solidFill>
                <a:schemeClr val="tx1"/>
              </a:solidFill>
            </a:endParaRPr>
          </a:p>
        </p:txBody>
      </p:sp>
      <p:sp>
        <p:nvSpPr>
          <p:cNvPr id="2" name="标题 1"/>
          <p:cNvSpPr>
            <a:spLocks noGrp="1"/>
          </p:cNvSpPr>
          <p:nvPr>
            <p:ph type="title"/>
          </p:nvPr>
        </p:nvSpPr>
        <p:spPr>
          <a:xfrm>
            <a:off x="808355" y="57150"/>
            <a:ext cx="10363200" cy="593725"/>
          </a:xfrm>
        </p:spPr>
        <p:txBody>
          <a:bodyPr>
            <a:normAutofit fontScale="90000"/>
          </a:bodyPr>
          <a:lstStyle/>
          <a:p>
            <a:r>
              <a:rPr lang="zh-CN" altLang="en-US" sz="3200" dirty="0">
                <a:solidFill>
                  <a:schemeClr val="tx1"/>
                </a:solidFill>
              </a:rPr>
              <a:t>红帽补丁和版本管理运维方案</a:t>
            </a:r>
            <a:endParaRPr lang="zh-CN" altLang="en-US" sz="3200" dirty="0">
              <a:solidFill>
                <a:schemeClr val="tx1"/>
              </a:solidFill>
            </a:endParaRPr>
          </a:p>
        </p:txBody>
      </p:sp>
      <p:sp>
        <p:nvSpPr>
          <p:cNvPr id="3" name="Rectangle 16"/>
          <p:cNvSpPr/>
          <p:nvPr/>
        </p:nvSpPr>
        <p:spPr>
          <a:xfrm>
            <a:off x="440267" y="1766428"/>
            <a:ext cx="736600" cy="16269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335" dirty="0">
                <a:solidFill>
                  <a:schemeClr val="tx1"/>
                </a:solidFill>
              </a:rPr>
              <a:t>红帽</a:t>
            </a:r>
            <a:r>
              <a:rPr lang="zh-CN" altLang="en-US" sz="1335" dirty="0">
                <a:solidFill>
                  <a:schemeClr val="tx1"/>
                </a:solidFill>
              </a:rPr>
              <a:t>公共云资料库</a:t>
            </a:r>
            <a:endParaRPr lang="zh-CN" altLang="zh-CN" sz="1335" dirty="0">
              <a:solidFill>
                <a:schemeClr val="tx1"/>
              </a:solidFill>
            </a:endParaRPr>
          </a:p>
        </p:txBody>
      </p:sp>
      <p:sp>
        <p:nvSpPr>
          <p:cNvPr id="5" name="虚尾箭头 4"/>
          <p:cNvSpPr/>
          <p:nvPr/>
        </p:nvSpPr>
        <p:spPr>
          <a:xfrm>
            <a:off x="1167932" y="2334361"/>
            <a:ext cx="675640" cy="49106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同步</a:t>
            </a:r>
            <a:endParaRPr lang="zh-CN" altLang="en-US" sz="800" dirty="0">
              <a:solidFill>
                <a:schemeClr val="tx1"/>
              </a:solidFill>
            </a:endParaRPr>
          </a:p>
        </p:txBody>
      </p:sp>
      <p:sp>
        <p:nvSpPr>
          <p:cNvPr id="52" name="Rectangle 5"/>
          <p:cNvSpPr/>
          <p:nvPr/>
        </p:nvSpPr>
        <p:spPr>
          <a:xfrm>
            <a:off x="1813719" y="1746872"/>
            <a:ext cx="9038501" cy="16269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5" dirty="0">
              <a:solidFill>
                <a:schemeClr val="tx1"/>
              </a:solidFill>
            </a:endParaRPr>
          </a:p>
        </p:txBody>
      </p:sp>
      <p:sp>
        <p:nvSpPr>
          <p:cNvPr id="4" name="罐形 2"/>
          <p:cNvSpPr/>
          <p:nvPr/>
        </p:nvSpPr>
        <p:spPr>
          <a:xfrm>
            <a:off x="9492497" y="2269989"/>
            <a:ext cx="867216" cy="977900"/>
          </a:xfrm>
          <a:prstGeom prst="can">
            <a:avLst>
              <a:gd name="adj" fmla="val 29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schemeClr val="tx1"/>
                </a:solidFill>
              </a:rPr>
              <a:t>Repos</a:t>
            </a:r>
            <a:endParaRPr kumimoji="1" lang="en-US" altLang="zh-CN" sz="1200">
              <a:solidFill>
                <a:schemeClr val="tx1"/>
              </a:solidFill>
            </a:endParaRPr>
          </a:p>
        </p:txBody>
      </p:sp>
      <p:sp>
        <p:nvSpPr>
          <p:cNvPr id="6" name="Rectangle 16"/>
          <p:cNvSpPr/>
          <p:nvPr/>
        </p:nvSpPr>
        <p:spPr>
          <a:xfrm>
            <a:off x="3015337" y="2797544"/>
            <a:ext cx="1362881" cy="4386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自动部署</a:t>
            </a:r>
            <a:endParaRPr lang="zh-CN" altLang="en-US" sz="1335" dirty="0">
              <a:solidFill>
                <a:schemeClr val="tx1"/>
              </a:solidFill>
            </a:endParaRPr>
          </a:p>
        </p:txBody>
      </p:sp>
      <p:sp>
        <p:nvSpPr>
          <p:cNvPr id="7" name="Rectangle 16"/>
          <p:cNvSpPr/>
          <p:nvPr/>
        </p:nvSpPr>
        <p:spPr>
          <a:xfrm>
            <a:off x="4482868" y="2797544"/>
            <a:ext cx="1362881" cy="4386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补丁更新</a:t>
            </a:r>
            <a:endParaRPr lang="zh-CN" altLang="en-US" sz="1335" dirty="0">
              <a:solidFill>
                <a:schemeClr val="tx1"/>
              </a:solidFill>
            </a:endParaRPr>
          </a:p>
        </p:txBody>
      </p:sp>
      <p:sp>
        <p:nvSpPr>
          <p:cNvPr id="8" name="Rectangle 16"/>
          <p:cNvSpPr/>
          <p:nvPr/>
        </p:nvSpPr>
        <p:spPr>
          <a:xfrm>
            <a:off x="5922817" y="2797544"/>
            <a:ext cx="1362881" cy="4386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安全漏洞</a:t>
            </a:r>
            <a:endParaRPr lang="zh-CN" altLang="en-US" sz="1335" dirty="0">
              <a:solidFill>
                <a:schemeClr val="tx1"/>
              </a:solidFill>
            </a:endParaRPr>
          </a:p>
        </p:txBody>
      </p:sp>
      <p:sp>
        <p:nvSpPr>
          <p:cNvPr id="9" name="Rectangle 16"/>
          <p:cNvSpPr/>
          <p:nvPr/>
        </p:nvSpPr>
        <p:spPr>
          <a:xfrm>
            <a:off x="7378179" y="2797544"/>
            <a:ext cx="1362881" cy="4386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合规性检查</a:t>
            </a:r>
            <a:endParaRPr lang="zh-CN" altLang="en-US" sz="1335" dirty="0">
              <a:solidFill>
                <a:schemeClr val="tx1"/>
              </a:solidFill>
            </a:endParaRPr>
          </a:p>
        </p:txBody>
      </p:sp>
      <p:sp>
        <p:nvSpPr>
          <p:cNvPr id="10" name="Rectangle 16"/>
          <p:cNvSpPr/>
          <p:nvPr/>
        </p:nvSpPr>
        <p:spPr>
          <a:xfrm>
            <a:off x="3015337" y="2263863"/>
            <a:ext cx="1362881" cy="4386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分级管理</a:t>
            </a:r>
            <a:endParaRPr lang="zh-CN" altLang="en-US" sz="1335" dirty="0">
              <a:solidFill>
                <a:schemeClr val="tx1"/>
              </a:solidFill>
            </a:endParaRPr>
          </a:p>
        </p:txBody>
      </p:sp>
      <p:sp>
        <p:nvSpPr>
          <p:cNvPr id="11" name="Rectangle 16"/>
          <p:cNvSpPr/>
          <p:nvPr/>
        </p:nvSpPr>
        <p:spPr>
          <a:xfrm>
            <a:off x="4491727" y="2263863"/>
            <a:ext cx="1362881" cy="4386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全生命周期管理</a:t>
            </a:r>
            <a:endParaRPr lang="zh-CN" altLang="en-US" sz="1335" dirty="0">
              <a:solidFill>
                <a:schemeClr val="tx1"/>
              </a:solidFill>
            </a:endParaRPr>
          </a:p>
        </p:txBody>
      </p:sp>
      <p:sp>
        <p:nvSpPr>
          <p:cNvPr id="12" name="Rectangle 16"/>
          <p:cNvSpPr/>
          <p:nvPr/>
        </p:nvSpPr>
        <p:spPr>
          <a:xfrm>
            <a:off x="5931676" y="2263863"/>
            <a:ext cx="1362881" cy="4386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基于角色的权限划分</a:t>
            </a:r>
            <a:endParaRPr lang="zh-CN" altLang="en-US" sz="1335" dirty="0">
              <a:solidFill>
                <a:schemeClr val="tx1"/>
              </a:solidFill>
            </a:endParaRPr>
          </a:p>
        </p:txBody>
      </p:sp>
      <p:sp>
        <p:nvSpPr>
          <p:cNvPr id="13" name="Rectangle 16"/>
          <p:cNvSpPr/>
          <p:nvPr/>
        </p:nvSpPr>
        <p:spPr>
          <a:xfrm>
            <a:off x="7386227" y="2263863"/>
            <a:ext cx="1354833" cy="4386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分组操作</a:t>
            </a:r>
            <a:endParaRPr lang="zh-CN" altLang="en-US" sz="1335" dirty="0">
              <a:solidFill>
                <a:schemeClr val="tx1"/>
              </a:solidFill>
            </a:endParaRPr>
          </a:p>
        </p:txBody>
      </p:sp>
      <p:sp>
        <p:nvSpPr>
          <p:cNvPr id="14" name="矩形 6"/>
          <p:cNvSpPr/>
          <p:nvPr/>
        </p:nvSpPr>
        <p:spPr>
          <a:xfrm>
            <a:off x="1803452" y="1177801"/>
            <a:ext cx="1406257" cy="430039"/>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tx1"/>
                </a:solidFill>
              </a:rPr>
              <a:t>RHEL</a:t>
            </a:r>
            <a:endParaRPr lang="en-US" altLang="zh-CN" sz="1335" dirty="0">
              <a:solidFill>
                <a:schemeClr val="tx1"/>
              </a:solidFill>
            </a:endParaRPr>
          </a:p>
        </p:txBody>
      </p:sp>
      <p:sp>
        <p:nvSpPr>
          <p:cNvPr id="18" name="Rectangle 16"/>
          <p:cNvSpPr/>
          <p:nvPr/>
        </p:nvSpPr>
        <p:spPr>
          <a:xfrm>
            <a:off x="2034741" y="2246580"/>
            <a:ext cx="867215" cy="98962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tx1"/>
                </a:solidFill>
              </a:rPr>
              <a:t>Insights</a:t>
            </a:r>
            <a:endParaRPr lang="en-US" altLang="zh-CN" sz="1335" dirty="0">
              <a:solidFill>
                <a:schemeClr val="tx1"/>
              </a:solidFill>
            </a:endParaRPr>
          </a:p>
        </p:txBody>
      </p:sp>
      <p:sp>
        <p:nvSpPr>
          <p:cNvPr id="20" name="矩形 6"/>
          <p:cNvSpPr/>
          <p:nvPr/>
        </p:nvSpPr>
        <p:spPr>
          <a:xfrm>
            <a:off x="3330003" y="1177801"/>
            <a:ext cx="1406257" cy="430039"/>
          </a:xfrm>
          <a:prstGeom prst="rect">
            <a:avLst/>
          </a:prstGeom>
          <a:solidFill>
            <a:srgbClr val="EBF3F3"/>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RHV</a:t>
            </a:r>
            <a:endParaRPr lang="en-US" altLang="zh-CN" sz="1335" kern="0" dirty="0">
              <a:solidFill>
                <a:srgbClr val="000000"/>
              </a:solidFill>
              <a:latin typeface="Arial" panose="020B0604020202020204"/>
              <a:ea typeface="宋体" panose="02010600030101010101" pitchFamily="2" charset="-122"/>
              <a:sym typeface="Arial" panose="020B0604020202020204"/>
            </a:endParaRPr>
          </a:p>
        </p:txBody>
      </p:sp>
      <p:sp>
        <p:nvSpPr>
          <p:cNvPr id="21" name="矩形 6"/>
          <p:cNvSpPr/>
          <p:nvPr/>
        </p:nvSpPr>
        <p:spPr>
          <a:xfrm>
            <a:off x="4856553" y="1177801"/>
            <a:ext cx="1406257" cy="430039"/>
          </a:xfrm>
          <a:prstGeom prst="rect">
            <a:avLst/>
          </a:prstGeom>
          <a:solidFill>
            <a:srgbClr val="EBF3F3"/>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Red Hat</a:t>
            </a:r>
            <a:endParaRPr lang="en-US" altLang="zh-CN" sz="1335" kern="0" dirty="0">
              <a:solidFill>
                <a:srgbClr val="000000"/>
              </a:solidFill>
              <a:latin typeface="Arial" panose="020B0604020202020204"/>
              <a:ea typeface="宋体" panose="02010600030101010101" pitchFamily="2" charset="-122"/>
              <a:sym typeface="Arial" panose="020B0604020202020204"/>
            </a:endParaRPr>
          </a:p>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OSP</a:t>
            </a:r>
            <a:endParaRPr lang="en-US" altLang="zh-CN" sz="1335" kern="0" dirty="0">
              <a:solidFill>
                <a:srgbClr val="000000"/>
              </a:solidFill>
              <a:latin typeface="Arial" panose="020B0604020202020204"/>
              <a:ea typeface="宋体" panose="02010600030101010101" pitchFamily="2" charset="-122"/>
              <a:sym typeface="Arial" panose="020B0604020202020204"/>
            </a:endParaRPr>
          </a:p>
        </p:txBody>
      </p:sp>
      <p:sp>
        <p:nvSpPr>
          <p:cNvPr id="22" name="矩形 6"/>
          <p:cNvSpPr/>
          <p:nvPr/>
        </p:nvSpPr>
        <p:spPr>
          <a:xfrm>
            <a:off x="6383104" y="1177801"/>
            <a:ext cx="1406257" cy="430039"/>
          </a:xfrm>
          <a:prstGeom prst="rect">
            <a:avLst/>
          </a:prstGeom>
          <a:solidFill>
            <a:srgbClr val="EBF3F3"/>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Red Hat</a:t>
            </a:r>
            <a:endParaRPr lang="en-US" altLang="zh-CN" sz="1335" kern="0" dirty="0">
              <a:solidFill>
                <a:srgbClr val="000000"/>
              </a:solidFill>
              <a:latin typeface="Arial" panose="020B0604020202020204"/>
              <a:ea typeface="宋体" panose="02010600030101010101" pitchFamily="2" charset="-122"/>
              <a:sym typeface="Arial" panose="020B0604020202020204"/>
            </a:endParaRPr>
          </a:p>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OCP</a:t>
            </a:r>
            <a:endParaRPr lang="en-US" altLang="zh-CN" sz="1335" kern="0" dirty="0">
              <a:solidFill>
                <a:srgbClr val="000000"/>
              </a:solidFill>
              <a:latin typeface="Arial" panose="020B0604020202020204"/>
              <a:ea typeface="宋体" panose="02010600030101010101" pitchFamily="2" charset="-122"/>
              <a:sym typeface="Arial" panose="020B0604020202020204"/>
            </a:endParaRPr>
          </a:p>
        </p:txBody>
      </p:sp>
      <p:sp>
        <p:nvSpPr>
          <p:cNvPr id="28" name="矩形 6"/>
          <p:cNvSpPr/>
          <p:nvPr/>
        </p:nvSpPr>
        <p:spPr>
          <a:xfrm>
            <a:off x="7909655" y="1177801"/>
            <a:ext cx="1406257" cy="430039"/>
          </a:xfrm>
          <a:prstGeom prst="rect">
            <a:avLst/>
          </a:prstGeom>
          <a:solidFill>
            <a:srgbClr val="EBF3F3"/>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Red Hat</a:t>
            </a:r>
            <a:endParaRPr lang="en-US" altLang="zh-CN" sz="1335" kern="0" dirty="0">
              <a:solidFill>
                <a:srgbClr val="000000"/>
              </a:solidFill>
              <a:latin typeface="Arial" panose="020B0604020202020204"/>
              <a:ea typeface="宋体" panose="02010600030101010101" pitchFamily="2" charset="-122"/>
              <a:sym typeface="Arial" panose="020B0604020202020204"/>
            </a:endParaRPr>
          </a:p>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Storage</a:t>
            </a:r>
            <a:endParaRPr lang="en-US" altLang="zh-CN" sz="1335" kern="0" dirty="0">
              <a:solidFill>
                <a:srgbClr val="000000"/>
              </a:solidFill>
              <a:latin typeface="Arial" panose="020B0604020202020204"/>
              <a:ea typeface="宋体" panose="02010600030101010101" pitchFamily="2" charset="-122"/>
              <a:sym typeface="Arial" panose="020B0604020202020204"/>
            </a:endParaRPr>
          </a:p>
        </p:txBody>
      </p:sp>
      <p:sp>
        <p:nvSpPr>
          <p:cNvPr id="29" name="矩形 6"/>
          <p:cNvSpPr/>
          <p:nvPr/>
        </p:nvSpPr>
        <p:spPr>
          <a:xfrm>
            <a:off x="9436208" y="1177801"/>
            <a:ext cx="1406257" cy="430039"/>
          </a:xfrm>
          <a:prstGeom prst="rect">
            <a:avLst/>
          </a:prstGeom>
          <a:solidFill>
            <a:srgbClr val="EBF3F3"/>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JBOSS</a:t>
            </a:r>
            <a:endParaRPr lang="en-US" altLang="zh-CN" sz="1335" kern="0" dirty="0">
              <a:solidFill>
                <a:srgbClr val="000000"/>
              </a:solidFill>
              <a:latin typeface="Arial" panose="020B0604020202020204"/>
              <a:ea typeface="宋体" panose="02010600030101010101" pitchFamily="2" charset="-122"/>
              <a:sym typeface="Arial" panose="020B0604020202020204"/>
            </a:endParaRPr>
          </a:p>
        </p:txBody>
      </p:sp>
      <p:sp>
        <p:nvSpPr>
          <p:cNvPr id="103" name="虚尾箭头 102"/>
          <p:cNvSpPr/>
          <p:nvPr/>
        </p:nvSpPr>
        <p:spPr>
          <a:xfrm flipH="1">
            <a:off x="10432943" y="2495550"/>
            <a:ext cx="738293" cy="49106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同步</a:t>
            </a:r>
            <a:endParaRPr lang="zh-CN" altLang="en-US" sz="800">
              <a:solidFill>
                <a:schemeClr val="tx1"/>
              </a:solidFill>
            </a:endParaRPr>
          </a:p>
        </p:txBody>
      </p:sp>
      <p:sp>
        <p:nvSpPr>
          <p:cNvPr id="104" name="矩形 6"/>
          <p:cNvSpPr/>
          <p:nvPr/>
        </p:nvSpPr>
        <p:spPr>
          <a:xfrm>
            <a:off x="5194445" y="6252897"/>
            <a:ext cx="1320808" cy="446193"/>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zh-CN" altLang="en-US" sz="1335" kern="0" dirty="0">
                <a:solidFill>
                  <a:srgbClr val="000000"/>
                </a:solidFill>
                <a:latin typeface="Arial" panose="020B0604020202020204"/>
                <a:ea typeface="宋体" panose="02010600030101010101" pitchFamily="2" charset="-122"/>
                <a:sym typeface="Arial" panose="020B0604020202020204"/>
              </a:rPr>
              <a:t>操作系统</a:t>
            </a:r>
            <a:endParaRPr lang="zh-CN" altLang="en-US" sz="1335" kern="0" dirty="0">
              <a:solidFill>
                <a:srgbClr val="000000"/>
              </a:solidFill>
              <a:latin typeface="Arial" panose="020B0604020202020204"/>
              <a:ea typeface="宋体" panose="02010600030101010101" pitchFamily="2" charset="-122"/>
              <a:sym typeface="Arial" panose="020B0604020202020204"/>
            </a:endParaRPr>
          </a:p>
        </p:txBody>
      </p:sp>
      <p:sp>
        <p:nvSpPr>
          <p:cNvPr id="94" name="Rectangle 16"/>
          <p:cNvSpPr/>
          <p:nvPr/>
        </p:nvSpPr>
        <p:spPr>
          <a:xfrm>
            <a:off x="8040695" y="5051299"/>
            <a:ext cx="1353600" cy="38438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tx1">
                    <a:lumMod val="65000"/>
                    <a:lumOff val="35000"/>
                  </a:schemeClr>
                </a:solidFill>
              </a:rPr>
              <a:t>RBAC</a:t>
            </a:r>
            <a:endParaRPr lang="en-US" altLang="zh-CN" sz="1335" dirty="0">
              <a:solidFill>
                <a:schemeClr val="tx1">
                  <a:lumMod val="65000"/>
                  <a:lumOff val="35000"/>
                </a:schemeClr>
              </a:solidFill>
            </a:endParaRPr>
          </a:p>
        </p:txBody>
      </p:sp>
      <p:sp>
        <p:nvSpPr>
          <p:cNvPr id="95" name="Rectangle 16"/>
          <p:cNvSpPr/>
          <p:nvPr/>
        </p:nvSpPr>
        <p:spPr>
          <a:xfrm>
            <a:off x="8040695" y="4570875"/>
            <a:ext cx="1353600" cy="38438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密钥加密</a:t>
            </a:r>
            <a:endParaRPr lang="zh-CN" altLang="en-US" sz="1335" dirty="0">
              <a:solidFill>
                <a:schemeClr val="tx1"/>
              </a:solidFill>
            </a:endParaRPr>
          </a:p>
        </p:txBody>
      </p:sp>
      <p:sp>
        <p:nvSpPr>
          <p:cNvPr id="96" name="Rectangle 16"/>
          <p:cNvSpPr/>
          <p:nvPr/>
        </p:nvSpPr>
        <p:spPr>
          <a:xfrm>
            <a:off x="6580063" y="5051299"/>
            <a:ext cx="1353600" cy="38438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安全审计</a:t>
            </a:r>
            <a:endParaRPr lang="zh-CN" altLang="en-US" sz="1335" dirty="0">
              <a:solidFill>
                <a:schemeClr val="tx1"/>
              </a:solidFill>
            </a:endParaRPr>
          </a:p>
        </p:txBody>
      </p:sp>
      <p:sp>
        <p:nvSpPr>
          <p:cNvPr id="97" name="Rectangle 16"/>
          <p:cNvSpPr/>
          <p:nvPr/>
        </p:nvSpPr>
        <p:spPr>
          <a:xfrm>
            <a:off x="6580063" y="4570875"/>
            <a:ext cx="1353600" cy="38438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工作流</a:t>
            </a:r>
            <a:endParaRPr lang="zh-CN" altLang="en-US" sz="1335" dirty="0">
              <a:solidFill>
                <a:schemeClr val="tx1"/>
              </a:solidFill>
            </a:endParaRPr>
          </a:p>
        </p:txBody>
      </p:sp>
      <p:sp>
        <p:nvSpPr>
          <p:cNvPr id="98" name="Rectangle 16"/>
          <p:cNvSpPr/>
          <p:nvPr/>
        </p:nvSpPr>
        <p:spPr>
          <a:xfrm>
            <a:off x="5112973" y="5051299"/>
            <a:ext cx="1353600" cy="38438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定时作业</a:t>
            </a:r>
            <a:endParaRPr lang="zh-CN" altLang="en-US" sz="1335" dirty="0">
              <a:solidFill>
                <a:schemeClr val="tx1"/>
              </a:solidFill>
            </a:endParaRPr>
          </a:p>
        </p:txBody>
      </p:sp>
      <p:sp>
        <p:nvSpPr>
          <p:cNvPr id="99" name="Rectangle 16"/>
          <p:cNvSpPr/>
          <p:nvPr/>
        </p:nvSpPr>
        <p:spPr>
          <a:xfrm>
            <a:off x="5112973" y="4570875"/>
            <a:ext cx="1353600" cy="38438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消息通知</a:t>
            </a:r>
            <a:endParaRPr lang="zh-CN" altLang="en-US" sz="1335" dirty="0">
              <a:solidFill>
                <a:schemeClr val="tx1"/>
              </a:solidFill>
            </a:endParaRPr>
          </a:p>
        </p:txBody>
      </p:sp>
      <p:sp>
        <p:nvSpPr>
          <p:cNvPr id="106" name="Rectangle 16"/>
          <p:cNvSpPr/>
          <p:nvPr/>
        </p:nvSpPr>
        <p:spPr>
          <a:xfrm>
            <a:off x="3657701" y="5051299"/>
            <a:ext cx="1353600" cy="38438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tx1">
                    <a:lumMod val="65000"/>
                    <a:lumOff val="35000"/>
                  </a:schemeClr>
                </a:solidFill>
              </a:rPr>
              <a:t>RestAPI</a:t>
            </a:r>
            <a:endParaRPr lang="en-US" altLang="zh-CN" sz="1335" dirty="0">
              <a:solidFill>
                <a:schemeClr val="tx1">
                  <a:lumMod val="65000"/>
                  <a:lumOff val="35000"/>
                </a:schemeClr>
              </a:solidFill>
            </a:endParaRPr>
          </a:p>
        </p:txBody>
      </p:sp>
      <p:sp>
        <p:nvSpPr>
          <p:cNvPr id="107" name="Rectangle 16"/>
          <p:cNvSpPr/>
          <p:nvPr/>
        </p:nvSpPr>
        <p:spPr>
          <a:xfrm>
            <a:off x="3657701" y="4570875"/>
            <a:ext cx="1353600" cy="38438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动态公有云</a:t>
            </a:r>
            <a:endParaRPr lang="zh-CN" altLang="en-US" sz="1335" dirty="0">
              <a:solidFill>
                <a:schemeClr val="tx1"/>
              </a:solidFill>
            </a:endParaRPr>
          </a:p>
        </p:txBody>
      </p:sp>
      <p:sp>
        <p:nvSpPr>
          <p:cNvPr id="112" name="矩形 6"/>
          <p:cNvSpPr/>
          <p:nvPr/>
        </p:nvSpPr>
        <p:spPr>
          <a:xfrm>
            <a:off x="8152715" y="5703464"/>
            <a:ext cx="1320808" cy="446193"/>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zh-CN" altLang="en-US" sz="1335" kern="0" dirty="0">
                <a:solidFill>
                  <a:srgbClr val="000000"/>
                </a:solidFill>
                <a:latin typeface="Arial" panose="020B0604020202020204"/>
                <a:ea typeface="宋体" panose="02010600030101010101" pitchFamily="2" charset="-122"/>
                <a:sym typeface="Arial" panose="020B0604020202020204"/>
              </a:rPr>
              <a:t>服务器</a:t>
            </a:r>
            <a:endParaRPr lang="zh-CN" altLang="en-US" sz="1335" kern="0" dirty="0">
              <a:solidFill>
                <a:srgbClr val="000000"/>
              </a:solidFill>
              <a:latin typeface="Arial" panose="020B0604020202020204"/>
              <a:ea typeface="宋体" panose="02010600030101010101" pitchFamily="2" charset="-122"/>
              <a:sym typeface="Arial" panose="020B0604020202020204"/>
            </a:endParaRPr>
          </a:p>
        </p:txBody>
      </p:sp>
      <p:sp>
        <p:nvSpPr>
          <p:cNvPr id="113" name="矩形 6"/>
          <p:cNvSpPr/>
          <p:nvPr/>
        </p:nvSpPr>
        <p:spPr>
          <a:xfrm>
            <a:off x="6603325" y="6252897"/>
            <a:ext cx="1319619" cy="446193"/>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zh-CN" altLang="en-US" sz="1335" kern="0" dirty="0">
                <a:solidFill>
                  <a:srgbClr val="000000"/>
                </a:solidFill>
                <a:latin typeface="Arial" panose="020B0604020202020204"/>
                <a:ea typeface="宋体" panose="02010600030101010101" pitchFamily="2" charset="-122"/>
                <a:sym typeface="Arial" panose="020B0604020202020204"/>
              </a:rPr>
              <a:t>虚拟化</a:t>
            </a:r>
            <a:endParaRPr lang="zh-CN" altLang="en-US" sz="1335" kern="0" dirty="0">
              <a:solidFill>
                <a:srgbClr val="000000"/>
              </a:solidFill>
              <a:latin typeface="Arial" panose="020B0604020202020204"/>
              <a:ea typeface="宋体" panose="02010600030101010101" pitchFamily="2" charset="-122"/>
              <a:sym typeface="Arial" panose="020B0604020202020204"/>
            </a:endParaRPr>
          </a:p>
        </p:txBody>
      </p:sp>
      <p:sp>
        <p:nvSpPr>
          <p:cNvPr id="114" name="矩形 6"/>
          <p:cNvSpPr/>
          <p:nvPr/>
        </p:nvSpPr>
        <p:spPr>
          <a:xfrm>
            <a:off x="6602480" y="5703464"/>
            <a:ext cx="1320808" cy="446193"/>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zh-CN" altLang="en-US" sz="1335" kern="0" dirty="0">
                <a:solidFill>
                  <a:srgbClr val="000000"/>
                </a:solidFill>
                <a:latin typeface="Arial" panose="020B0604020202020204"/>
                <a:ea typeface="宋体" panose="02010600030101010101" pitchFamily="2" charset="-122"/>
                <a:sym typeface="Arial" panose="020B0604020202020204"/>
              </a:rPr>
              <a:t>私有云</a:t>
            </a:r>
            <a:endParaRPr lang="zh-CN" altLang="en-US" sz="1335" kern="0" dirty="0">
              <a:solidFill>
                <a:srgbClr val="000000"/>
              </a:solidFill>
              <a:latin typeface="Arial" panose="020B0604020202020204"/>
              <a:ea typeface="宋体" panose="02010600030101010101" pitchFamily="2" charset="-122"/>
              <a:sym typeface="Arial" panose="020B0604020202020204"/>
            </a:endParaRPr>
          </a:p>
        </p:txBody>
      </p:sp>
      <p:sp>
        <p:nvSpPr>
          <p:cNvPr id="115" name="矩形 6"/>
          <p:cNvSpPr/>
          <p:nvPr/>
        </p:nvSpPr>
        <p:spPr>
          <a:xfrm>
            <a:off x="5194447" y="5703464"/>
            <a:ext cx="1320808" cy="446193"/>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zh-CN" altLang="en-US" sz="1335" kern="0" dirty="0">
                <a:solidFill>
                  <a:srgbClr val="000000"/>
                </a:solidFill>
                <a:latin typeface="Arial" panose="020B0604020202020204"/>
                <a:ea typeface="宋体" panose="02010600030101010101" pitchFamily="2" charset="-122"/>
                <a:sym typeface="Arial" panose="020B0604020202020204"/>
              </a:rPr>
              <a:t>公有云</a:t>
            </a:r>
            <a:endParaRPr lang="zh-CN" altLang="en-US" sz="1335" kern="0" dirty="0">
              <a:solidFill>
                <a:srgbClr val="000000"/>
              </a:solidFill>
              <a:latin typeface="Arial" panose="020B0604020202020204"/>
              <a:ea typeface="宋体" panose="02010600030101010101" pitchFamily="2" charset="-122"/>
              <a:sym typeface="Arial" panose="020B0604020202020204"/>
            </a:endParaRPr>
          </a:p>
        </p:txBody>
      </p:sp>
      <p:sp>
        <p:nvSpPr>
          <p:cNvPr id="116" name="矩形 6"/>
          <p:cNvSpPr/>
          <p:nvPr/>
        </p:nvSpPr>
        <p:spPr>
          <a:xfrm>
            <a:off x="3503913" y="5729021"/>
            <a:ext cx="1436519" cy="983688"/>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CICD</a:t>
            </a:r>
            <a:endParaRPr lang="en-US" altLang="zh-CN" sz="1335" kern="0" dirty="0">
              <a:solidFill>
                <a:srgbClr val="000000"/>
              </a:solidFill>
              <a:latin typeface="Arial" panose="020B0604020202020204"/>
              <a:ea typeface="宋体" panose="02010600030101010101" pitchFamily="2" charset="-122"/>
              <a:sym typeface="Arial" panose="020B0604020202020204"/>
            </a:endParaRPr>
          </a:p>
        </p:txBody>
      </p:sp>
      <p:sp>
        <p:nvSpPr>
          <p:cNvPr id="117" name="矩形 6"/>
          <p:cNvSpPr/>
          <p:nvPr/>
        </p:nvSpPr>
        <p:spPr>
          <a:xfrm>
            <a:off x="1813381" y="5729021"/>
            <a:ext cx="1436519" cy="983688"/>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en-US" altLang="zh-CN" sz="1335" kern="0" dirty="0">
                <a:solidFill>
                  <a:srgbClr val="000000"/>
                </a:solidFill>
                <a:latin typeface="Arial" panose="020B0604020202020204"/>
                <a:ea typeface="宋体" panose="02010600030101010101" pitchFamily="2" charset="-122"/>
                <a:sym typeface="Arial" panose="020B0604020202020204"/>
              </a:rPr>
              <a:t>APP</a:t>
            </a:r>
            <a:endParaRPr lang="en-US" altLang="zh-CN" sz="1335" kern="0" dirty="0">
              <a:solidFill>
                <a:srgbClr val="000000"/>
              </a:solidFill>
              <a:latin typeface="Arial" panose="020B0604020202020204"/>
              <a:ea typeface="宋体" panose="02010600030101010101" pitchFamily="2" charset="-122"/>
              <a:sym typeface="Arial" panose="020B0604020202020204"/>
            </a:endParaRPr>
          </a:p>
        </p:txBody>
      </p:sp>
      <p:sp>
        <p:nvSpPr>
          <p:cNvPr id="119" name="Rectangle 16"/>
          <p:cNvSpPr/>
          <p:nvPr/>
        </p:nvSpPr>
        <p:spPr>
          <a:xfrm rot="16200000">
            <a:off x="6290203" y="1363767"/>
            <a:ext cx="471593" cy="573659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335" dirty="0">
                <a:solidFill>
                  <a:schemeClr val="tx1"/>
                </a:solidFill>
              </a:rPr>
              <a:t>playbook</a:t>
            </a:r>
            <a:endParaRPr lang="en-US" altLang="zh-CN" sz="1335" dirty="0">
              <a:solidFill>
                <a:schemeClr val="tx1"/>
              </a:solidFill>
            </a:endParaRPr>
          </a:p>
        </p:txBody>
      </p:sp>
      <p:sp>
        <p:nvSpPr>
          <p:cNvPr id="15" name="Rectangle 14"/>
          <p:cNvSpPr/>
          <p:nvPr/>
        </p:nvSpPr>
        <p:spPr>
          <a:xfrm>
            <a:off x="5036380" y="1769884"/>
            <a:ext cx="2028190" cy="398780"/>
          </a:xfrm>
          <a:prstGeom prst="rect">
            <a:avLst/>
          </a:prstGeom>
        </p:spPr>
        <p:txBody>
          <a:bodyPr wrap="none">
            <a:spAutoFit/>
          </a:bodyPr>
          <a:lstStyle/>
          <a:p>
            <a:pPr algn="ctr"/>
            <a:r>
              <a:rPr lang="en-US" altLang="zh-CN" sz="2000" dirty="0">
                <a:solidFill>
                  <a:schemeClr val="tx1"/>
                </a:solidFill>
              </a:rPr>
              <a:t>Red Hat Satellite</a:t>
            </a:r>
            <a:endParaRPr lang="en-US" altLang="zh-CN" sz="2000" dirty="0">
              <a:solidFill>
                <a:schemeClr val="tx1"/>
              </a:solidFill>
            </a:endParaRPr>
          </a:p>
        </p:txBody>
      </p:sp>
      <p:sp>
        <p:nvSpPr>
          <p:cNvPr id="47" name="矩形 6"/>
          <p:cNvSpPr/>
          <p:nvPr/>
        </p:nvSpPr>
        <p:spPr>
          <a:xfrm>
            <a:off x="9559937" y="5703464"/>
            <a:ext cx="1320808" cy="446193"/>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zh-CN" altLang="en-US" sz="1335" kern="0" dirty="0">
                <a:solidFill>
                  <a:srgbClr val="000000"/>
                </a:solidFill>
                <a:latin typeface="Arial" panose="020B0604020202020204"/>
                <a:ea typeface="宋体" panose="02010600030101010101" pitchFamily="2" charset="-122"/>
                <a:sym typeface="Arial" panose="020B0604020202020204"/>
              </a:rPr>
              <a:t>网络设备</a:t>
            </a:r>
            <a:endParaRPr lang="zh-CN" altLang="en-US" sz="1335" kern="0" dirty="0">
              <a:solidFill>
                <a:srgbClr val="000000"/>
              </a:solidFill>
              <a:latin typeface="Arial" panose="020B0604020202020204"/>
              <a:ea typeface="宋体" panose="02010600030101010101" pitchFamily="2" charset="-122"/>
              <a:sym typeface="Arial" panose="020B0604020202020204"/>
            </a:endParaRPr>
          </a:p>
        </p:txBody>
      </p:sp>
      <p:sp>
        <p:nvSpPr>
          <p:cNvPr id="48" name="矩形 6"/>
          <p:cNvSpPr/>
          <p:nvPr/>
        </p:nvSpPr>
        <p:spPr>
          <a:xfrm>
            <a:off x="8152713" y="6252897"/>
            <a:ext cx="1320808" cy="446193"/>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zh-CN" altLang="en-US" sz="1335" kern="0" dirty="0">
                <a:solidFill>
                  <a:srgbClr val="000000"/>
                </a:solidFill>
                <a:latin typeface="Arial" panose="020B0604020202020204"/>
                <a:ea typeface="宋体" panose="02010600030101010101" pitchFamily="2" charset="-122"/>
                <a:sym typeface="Arial" panose="020B0604020202020204"/>
              </a:rPr>
              <a:t>存储设备</a:t>
            </a:r>
            <a:endParaRPr lang="zh-CN" altLang="en-US" sz="1335" kern="0" dirty="0">
              <a:solidFill>
                <a:srgbClr val="000000"/>
              </a:solidFill>
              <a:latin typeface="Arial" panose="020B0604020202020204"/>
              <a:ea typeface="宋体" panose="02010600030101010101" pitchFamily="2" charset="-122"/>
              <a:sym typeface="Arial" panose="020B0604020202020204"/>
            </a:endParaRPr>
          </a:p>
        </p:txBody>
      </p:sp>
      <p:sp>
        <p:nvSpPr>
          <p:cNvPr id="49" name="矩形 6"/>
          <p:cNvSpPr/>
          <p:nvPr/>
        </p:nvSpPr>
        <p:spPr>
          <a:xfrm>
            <a:off x="9559936" y="6252897"/>
            <a:ext cx="1320808" cy="446193"/>
          </a:xfrm>
          <a:prstGeom prst="rect">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buClr>
                <a:srgbClr val="000000"/>
              </a:buClr>
            </a:pPr>
            <a:r>
              <a:rPr lang="zh-CN" altLang="en-US" sz="1335" kern="0" dirty="0">
                <a:solidFill>
                  <a:srgbClr val="000000"/>
                </a:solidFill>
                <a:latin typeface="Arial" panose="020B0604020202020204"/>
                <a:ea typeface="宋体" panose="02010600030101010101" pitchFamily="2" charset="-122"/>
                <a:sym typeface="Arial" panose="020B0604020202020204"/>
              </a:rPr>
              <a:t>机房传感器</a:t>
            </a:r>
            <a:endParaRPr lang="zh-CN" altLang="en-US" sz="1335" kern="0" dirty="0">
              <a:solidFill>
                <a:srgbClr val="000000"/>
              </a:solidFill>
              <a:latin typeface="Arial" panose="020B0604020202020204"/>
              <a:ea typeface="宋体" panose="02010600030101010101" pitchFamily="2" charset="-122"/>
              <a:sym typeface="Arial" panose="020B0604020202020204"/>
            </a:endParaRPr>
          </a:p>
        </p:txBody>
      </p:sp>
      <p:sp>
        <p:nvSpPr>
          <p:cNvPr id="50" name="罐形 2"/>
          <p:cNvSpPr/>
          <p:nvPr/>
        </p:nvSpPr>
        <p:spPr>
          <a:xfrm>
            <a:off x="2034741" y="4091269"/>
            <a:ext cx="864811" cy="977900"/>
          </a:xfrm>
          <a:prstGeom prst="can">
            <a:avLst>
              <a:gd name="adj" fmla="val 29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Git/SVN</a:t>
            </a:r>
            <a:endParaRPr kumimoji="1" lang="en-US" altLang="zh-CN" sz="1200" dirty="0">
              <a:solidFill>
                <a:schemeClr val="tx1"/>
              </a:solidFill>
            </a:endParaRPr>
          </a:p>
        </p:txBody>
      </p:sp>
      <p:sp>
        <p:nvSpPr>
          <p:cNvPr id="53" name="Rectangle 52"/>
          <p:cNvSpPr/>
          <p:nvPr/>
        </p:nvSpPr>
        <p:spPr>
          <a:xfrm>
            <a:off x="5138076" y="3541995"/>
            <a:ext cx="1965960" cy="398780"/>
          </a:xfrm>
          <a:prstGeom prst="rect">
            <a:avLst/>
          </a:prstGeom>
        </p:spPr>
        <p:txBody>
          <a:bodyPr wrap="none">
            <a:spAutoFit/>
          </a:bodyPr>
          <a:lstStyle/>
          <a:p>
            <a:pPr algn="ctr"/>
            <a:r>
              <a:rPr lang="en-US" altLang="zh-CN" sz="2000" dirty="0">
                <a:solidFill>
                  <a:schemeClr val="tx1"/>
                </a:solidFill>
              </a:rPr>
              <a:t>Red Hat Ansible</a:t>
            </a:r>
            <a:endParaRPr lang="en-US" altLang="zh-CN" sz="2000" dirty="0">
              <a:solidFill>
                <a:schemeClr val="tx1"/>
              </a:solidFill>
            </a:endParaRPr>
          </a:p>
        </p:txBody>
      </p:sp>
      <p:sp>
        <p:nvSpPr>
          <p:cNvPr id="54" name="虚尾箭头 4"/>
          <p:cNvSpPr/>
          <p:nvPr/>
        </p:nvSpPr>
        <p:spPr>
          <a:xfrm rot="5400000">
            <a:off x="2079695" y="3381731"/>
            <a:ext cx="767039" cy="49106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同步</a:t>
            </a:r>
            <a:endParaRPr lang="zh-CN" altLang="en-US" sz="800" dirty="0">
              <a:solidFill>
                <a:schemeClr val="tx1"/>
              </a:solidFill>
            </a:endParaRPr>
          </a:p>
        </p:txBody>
      </p:sp>
      <p:sp>
        <p:nvSpPr>
          <p:cNvPr id="55" name="Rectangle 16"/>
          <p:cNvSpPr/>
          <p:nvPr/>
        </p:nvSpPr>
        <p:spPr>
          <a:xfrm>
            <a:off x="440267" y="3862555"/>
            <a:ext cx="736600" cy="16269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solidFill>
                  <a:schemeClr val="tx1"/>
                </a:solidFill>
              </a:rPr>
              <a:t>编写</a:t>
            </a:r>
            <a:r>
              <a:rPr lang="en-US" altLang="zh-CN" sz="1335" dirty="0">
                <a:solidFill>
                  <a:schemeClr val="tx1"/>
                </a:solidFill>
              </a:rPr>
              <a:t>Play</a:t>
            </a:r>
            <a:endParaRPr lang="en-US" altLang="zh-CN" sz="1335" dirty="0">
              <a:solidFill>
                <a:schemeClr val="tx1"/>
              </a:solidFill>
            </a:endParaRPr>
          </a:p>
          <a:p>
            <a:pPr algn="ctr"/>
            <a:r>
              <a:rPr lang="en-US" altLang="zh-CN" sz="1335" dirty="0">
                <a:solidFill>
                  <a:schemeClr val="tx1"/>
                </a:solidFill>
              </a:rPr>
              <a:t>book</a:t>
            </a:r>
            <a:endParaRPr lang="zh-CN" altLang="zh-CN" sz="1335" dirty="0">
              <a:solidFill>
                <a:schemeClr val="tx1"/>
              </a:solidFill>
            </a:endParaRPr>
          </a:p>
        </p:txBody>
      </p:sp>
      <p:sp>
        <p:nvSpPr>
          <p:cNvPr id="58" name="虚尾箭头 4"/>
          <p:cNvSpPr/>
          <p:nvPr/>
        </p:nvSpPr>
        <p:spPr>
          <a:xfrm>
            <a:off x="3010237" y="4025685"/>
            <a:ext cx="675640" cy="49106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同步</a:t>
            </a:r>
            <a:endParaRPr lang="zh-CN" altLang="en-US" sz="800" dirty="0">
              <a:solidFill>
                <a:schemeClr val="tx1"/>
              </a:solidFill>
            </a:endParaRPr>
          </a:p>
        </p:txBody>
      </p:sp>
      <p:sp>
        <p:nvSpPr>
          <p:cNvPr id="16" name="Rectangle 16"/>
          <p:cNvSpPr/>
          <p:nvPr/>
        </p:nvSpPr>
        <p:spPr>
          <a:xfrm>
            <a:off x="11171555" y="1769745"/>
            <a:ext cx="688340" cy="162687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335" dirty="0">
                <a:solidFill>
                  <a:schemeClr val="tx1"/>
                </a:solidFill>
              </a:rPr>
              <a:t>红帽</a:t>
            </a:r>
            <a:r>
              <a:rPr lang="zh-CN" altLang="en-US" sz="1335" dirty="0">
                <a:solidFill>
                  <a:schemeClr val="tx1"/>
                </a:solidFill>
              </a:rPr>
              <a:t>公共</a:t>
            </a:r>
            <a:r>
              <a:rPr lang="en-US" altLang="zh-CN" sz="1335" dirty="0">
                <a:solidFill>
                  <a:schemeClr val="tx1"/>
                </a:solidFill>
              </a:rPr>
              <a:t>Repos</a:t>
            </a:r>
            <a:endParaRPr lang="en-US" altLang="zh-CN" sz="1335" dirty="0">
              <a:solidFill>
                <a:schemeClr val="tx1"/>
              </a:solidFill>
            </a:endParaRPr>
          </a:p>
        </p:txBody>
      </p:sp>
      <p:sp>
        <p:nvSpPr>
          <p:cNvPr id="19" name="Rectangle 14"/>
          <p:cNvSpPr/>
          <p:nvPr/>
        </p:nvSpPr>
        <p:spPr>
          <a:xfrm>
            <a:off x="4856675" y="651014"/>
            <a:ext cx="2395220" cy="398780"/>
          </a:xfrm>
          <a:prstGeom prst="rect">
            <a:avLst/>
          </a:prstGeom>
        </p:spPr>
        <p:txBody>
          <a:bodyPr wrap="square">
            <a:spAutoFit/>
          </a:bodyPr>
          <a:p>
            <a:pPr algn="ctr"/>
            <a:r>
              <a:rPr lang="en-US" altLang="zh-CN" sz="2000" dirty="0">
                <a:solidFill>
                  <a:schemeClr val="tx1"/>
                </a:solidFill>
              </a:rPr>
              <a:t>Red Hat </a:t>
            </a:r>
            <a:r>
              <a:rPr lang="zh-CN" altLang="en-US" sz="2000" dirty="0">
                <a:solidFill>
                  <a:schemeClr val="tx1"/>
                </a:solidFill>
                <a:ea typeface="宋体" panose="02010600030101010101" pitchFamily="2" charset="-122"/>
              </a:rPr>
              <a:t>专家服务</a:t>
            </a:r>
            <a:endParaRPr lang="zh-CN" altLang="en-US" sz="2000" dirty="0">
              <a:solidFill>
                <a:schemeClr val="tx1"/>
              </a:solidFill>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0" y="154940"/>
            <a:ext cx="11361420" cy="763270"/>
          </a:xfrm>
        </p:spPr>
        <p:txBody>
          <a:bodyPr>
            <a:normAutofit fontScale="90000"/>
          </a:bodyPr>
          <a:lstStyle/>
          <a:p>
            <a:r>
              <a:rPr lang="zh-CN" altLang="en-US"/>
              <a:t>涉及的红帽产品清单和数量</a:t>
            </a:r>
            <a:endParaRPr lang="zh-CN" altLang="en-US"/>
          </a:p>
        </p:txBody>
      </p:sp>
      <p:sp>
        <p:nvSpPr>
          <p:cNvPr id="3" name="灯片编号占位符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z="1600"/>
            </a:fld>
            <a:endParaRPr lang="en-GB" sz="1600"/>
          </a:p>
        </p:txBody>
      </p:sp>
      <p:graphicFrame>
        <p:nvGraphicFramePr>
          <p:cNvPr id="6" name="表格 5"/>
          <p:cNvGraphicFramePr/>
          <p:nvPr/>
        </p:nvGraphicFramePr>
        <p:xfrm>
          <a:off x="415713" y="1150620"/>
          <a:ext cx="11176000" cy="4303395"/>
        </p:xfrm>
        <a:graphic>
          <a:graphicData uri="http://schemas.openxmlformats.org/drawingml/2006/table">
            <a:tbl>
              <a:tblPr firstRow="1" bandRow="1">
                <a:tableStyleId>{5C22544A-7EE6-4342-B048-85BDC9FD1C3A}</a:tableStyleId>
              </a:tblPr>
              <a:tblGrid>
                <a:gridCol w="648335"/>
                <a:gridCol w="3481705"/>
                <a:gridCol w="881380"/>
                <a:gridCol w="2715895"/>
                <a:gridCol w="1724025"/>
                <a:gridCol w="1724660"/>
              </a:tblGrid>
              <a:tr h="449580">
                <a:tc>
                  <a:txBody>
                    <a:bodyPr/>
                    <a:lstStyle/>
                    <a:p>
                      <a:pPr algn="ctr">
                        <a:buNone/>
                      </a:pPr>
                      <a:r>
                        <a:rPr lang="zh-CN" altLang="en-US" sz="1065"/>
                        <a:t>序号</a:t>
                      </a:r>
                      <a:endParaRPr lang="zh-CN" altLang="en-US" sz="1065"/>
                    </a:p>
                  </a:txBody>
                  <a:tcPr marL="121920" marR="121920" marT="60960" marB="60960" anchorCtr="1"/>
                </a:tc>
                <a:tc>
                  <a:txBody>
                    <a:bodyPr/>
                    <a:lstStyle/>
                    <a:p>
                      <a:pPr algn="ctr">
                        <a:buNone/>
                      </a:pPr>
                      <a:r>
                        <a:rPr lang="zh-CN" altLang="en-US" sz="1065"/>
                        <a:t>名称</a:t>
                      </a:r>
                      <a:endParaRPr lang="zh-CN" altLang="en-US" sz="1065"/>
                    </a:p>
                  </a:txBody>
                  <a:tcPr marL="121920" marR="121920" marT="60960" marB="60960" anchorCtr="1"/>
                </a:tc>
                <a:tc>
                  <a:txBody>
                    <a:bodyPr/>
                    <a:lstStyle/>
                    <a:p>
                      <a:pPr algn="ctr">
                        <a:buNone/>
                      </a:pPr>
                      <a:r>
                        <a:rPr lang="zh-CN" altLang="en-US" sz="1065"/>
                        <a:t>服务等级</a:t>
                      </a:r>
                      <a:endParaRPr lang="zh-CN" altLang="en-US" sz="1065"/>
                    </a:p>
                  </a:txBody>
                  <a:tcPr marL="121920" marR="121920" marT="60960" marB="60960" anchorCtr="1"/>
                </a:tc>
                <a:tc>
                  <a:txBody>
                    <a:bodyPr/>
                    <a:lstStyle/>
                    <a:p>
                      <a:pPr algn="ctr">
                        <a:buNone/>
                      </a:pPr>
                      <a:r>
                        <a:rPr lang="zh-CN" altLang="en-US" sz="1065"/>
                        <a:t>描述</a:t>
                      </a:r>
                      <a:endParaRPr lang="zh-CN" altLang="en-US" sz="1065"/>
                    </a:p>
                  </a:txBody>
                  <a:tcPr marL="121920" marR="121920" marT="60960" marB="60960" anchorCtr="1"/>
                </a:tc>
                <a:tc>
                  <a:txBody>
                    <a:bodyPr/>
                    <a:lstStyle/>
                    <a:p>
                      <a:pPr algn="ctr">
                        <a:buNone/>
                      </a:pPr>
                      <a:r>
                        <a:rPr lang="zh-CN" altLang="en-US" sz="1065"/>
                        <a:t>数量</a:t>
                      </a:r>
                      <a:endParaRPr lang="zh-CN" altLang="en-US" sz="1065"/>
                    </a:p>
                  </a:txBody>
                  <a:tcPr marL="121920" marR="121920" marT="60960" marB="60960" anchorCtr="1"/>
                </a:tc>
                <a:tc>
                  <a:txBody>
                    <a:bodyPr/>
                    <a:lstStyle/>
                    <a:p>
                      <a:pPr algn="ctr">
                        <a:buNone/>
                      </a:pPr>
                      <a:r>
                        <a:rPr lang="zh-CN" altLang="en-US" sz="1065"/>
                        <a:t>说明</a:t>
                      </a:r>
                      <a:endParaRPr lang="zh-CN" altLang="en-US" sz="1065"/>
                    </a:p>
                  </a:txBody>
                  <a:tcPr marL="121920" marR="121920" marT="60960" marB="60960" anchorCtr="1"/>
                </a:tc>
              </a:tr>
              <a:tr h="450215">
                <a:tc>
                  <a:txBody>
                    <a:bodyPr/>
                    <a:lstStyle/>
                    <a:p>
                      <a:pPr algn="ctr">
                        <a:buNone/>
                      </a:pPr>
                      <a:r>
                        <a:rPr lang="en-US" altLang="zh-CN" sz="1065"/>
                        <a:t>1</a:t>
                      </a:r>
                      <a:endParaRPr lang="en-US" altLang="zh-CN" sz="1065"/>
                    </a:p>
                  </a:txBody>
                  <a:tcPr marL="121920" marR="121920" marT="60960" marB="60960" anchor="ctr" anchorCtr="1"/>
                </a:tc>
                <a:tc>
                  <a:txBody>
                    <a:bodyPr/>
                    <a:lstStyle/>
                    <a:p>
                      <a:pPr>
                        <a:buNone/>
                      </a:pPr>
                      <a:r>
                        <a:rPr lang="zh-CN" altLang="en-US" sz="1065">
                          <a:ea typeface="宋体" panose="02010600030101010101" pitchFamily="2" charset="-122"/>
                        </a:rPr>
                        <a:t>Red Hat Enterprise Linux for Virtual Datacenters, Premium</a:t>
                      </a:r>
                      <a:endParaRPr lang="zh-CN" altLang="en-US" sz="1065">
                        <a:ea typeface="宋体" panose="02010600030101010101" pitchFamily="2" charset="-122"/>
                      </a:endParaRPr>
                    </a:p>
                  </a:txBody>
                  <a:tcPr marL="121920" marR="121920" marT="60960" marB="60960"/>
                </a:tc>
                <a:tc>
                  <a:txBody>
                    <a:bodyPr/>
                    <a:lstStyle/>
                    <a:p>
                      <a:pPr>
                        <a:buNone/>
                      </a:pPr>
                      <a:r>
                        <a:rPr lang="en-US" altLang="zh-CN" sz="1065"/>
                        <a:t>7x24</a:t>
                      </a:r>
                      <a:endParaRPr lang="en-US" altLang="zh-CN" sz="1065"/>
                    </a:p>
                  </a:txBody>
                  <a:tcPr marL="121920" marR="121920" marT="60960" marB="60960" anchor="ctr" anchorCtr="1"/>
                </a:tc>
                <a:tc>
                  <a:txBody>
                    <a:bodyPr/>
                    <a:lstStyle/>
                    <a:p>
                      <a:pPr>
                        <a:buNone/>
                      </a:pPr>
                      <a:r>
                        <a:rPr lang="zh-CN" altLang="en-US" sz="1065"/>
                        <a:t>针对虚拟化的</a:t>
                      </a:r>
                      <a:r>
                        <a:rPr lang="en-US" altLang="zh-CN" sz="1065"/>
                        <a:t>RHEL</a:t>
                      </a:r>
                      <a:r>
                        <a:rPr lang="zh-CN" altLang="en-US" sz="1065">
                          <a:ea typeface="宋体" panose="02010600030101010101" pitchFamily="2" charset="-122"/>
                        </a:rPr>
                        <a:t>订阅</a:t>
                      </a:r>
                      <a:endParaRPr lang="zh-CN" altLang="en-US" sz="1065">
                        <a:ea typeface="宋体" panose="02010600030101010101" pitchFamily="2" charset="-122"/>
                      </a:endParaRPr>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zh-CN" altLang="en-US" sz="1065">
                          <a:ea typeface="宋体" panose="02010600030101010101" pitchFamily="2" charset="-122"/>
                        </a:rPr>
                        <a:t>必选</a:t>
                      </a:r>
                      <a:endParaRPr lang="zh-CN" altLang="en-US" sz="1065">
                        <a:ea typeface="宋体" panose="02010600030101010101" pitchFamily="2" charset="-122"/>
                      </a:endParaRPr>
                    </a:p>
                  </a:txBody>
                  <a:tcPr marL="121920" marR="121920" marT="60960" marB="60960" anchor="ctr" anchorCtr="1"/>
                </a:tc>
              </a:tr>
              <a:tr h="449580">
                <a:tc>
                  <a:txBody>
                    <a:bodyPr/>
                    <a:lstStyle/>
                    <a:p>
                      <a:pPr algn="ctr">
                        <a:buNone/>
                      </a:pPr>
                      <a:r>
                        <a:rPr lang="en-US" altLang="zh-CN" sz="1065"/>
                        <a:t>2</a:t>
                      </a:r>
                      <a:endParaRPr lang="en-US" altLang="zh-CN" sz="1065"/>
                    </a:p>
                  </a:txBody>
                  <a:tcPr marL="121920" marR="121920" marT="60960" marB="60960" anchor="ctr" anchorCtr="1"/>
                </a:tc>
                <a:tc>
                  <a:txBody>
                    <a:bodyPr/>
                    <a:lstStyle/>
                    <a:p>
                      <a:pPr>
                        <a:buNone/>
                      </a:pPr>
                      <a:r>
                        <a:rPr sz="1065"/>
                        <a:t>Red Hat Enterprise Linux Server, </a:t>
                      </a:r>
                      <a:r>
                        <a:rPr lang="zh-CN" altLang="en-US" sz="1065">
                          <a:ea typeface="宋体" panose="02010600030101010101" pitchFamily="2" charset="-122"/>
                          <a:sym typeface="+mn-ea"/>
                        </a:rPr>
                        <a:t>Premium</a:t>
                      </a:r>
                      <a:r>
                        <a:rPr sz="1065"/>
                        <a:t> (Physical or Virtual Nodes)</a:t>
                      </a:r>
                      <a:endParaRPr sz="1065"/>
                    </a:p>
                  </a:txBody>
                  <a:tcPr marL="121920" marR="121920" marT="60960" marB="60960"/>
                </a:tc>
                <a:tc>
                  <a:txBody>
                    <a:bodyPr/>
                    <a:lstStyle/>
                    <a:p>
                      <a:pPr>
                        <a:buNone/>
                      </a:pPr>
                      <a:r>
                        <a:rPr lang="en-US" altLang="zh-CN" sz="1065"/>
                        <a:t>7x24</a:t>
                      </a:r>
                      <a:endParaRPr lang="en-US" altLang="zh-CN" sz="1065"/>
                    </a:p>
                  </a:txBody>
                  <a:tcPr marL="121920" marR="121920" marT="60960" marB="60960" anchor="ctr" anchorCtr="1"/>
                </a:tc>
                <a:tc>
                  <a:txBody>
                    <a:bodyPr/>
                    <a:lstStyle/>
                    <a:p>
                      <a:pPr>
                        <a:buNone/>
                      </a:pPr>
                      <a:r>
                        <a:rPr lang="zh-CN" altLang="en-US" sz="1065"/>
                        <a:t>针对物理服务器的</a:t>
                      </a:r>
                      <a:r>
                        <a:rPr lang="en-US" altLang="zh-CN" sz="1065"/>
                        <a:t>RHEL</a:t>
                      </a:r>
                      <a:r>
                        <a:rPr lang="zh-CN" altLang="en-US" sz="1065">
                          <a:ea typeface="宋体" panose="02010600030101010101" pitchFamily="2" charset="-122"/>
                        </a:rPr>
                        <a:t>订阅</a:t>
                      </a:r>
                      <a:endParaRPr lang="zh-CN" altLang="en-US" sz="1065">
                        <a:ea typeface="宋体" panose="02010600030101010101" pitchFamily="2" charset="-122"/>
                      </a:endParaRPr>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zh-CN" altLang="en-US" sz="1065">
                          <a:ea typeface="宋体" panose="02010600030101010101" pitchFamily="2" charset="-122"/>
                        </a:rPr>
                        <a:t>必选</a:t>
                      </a:r>
                      <a:endParaRPr lang="zh-CN" altLang="en-US" sz="1065">
                        <a:ea typeface="宋体" panose="02010600030101010101" pitchFamily="2" charset="-122"/>
                      </a:endParaRPr>
                    </a:p>
                  </a:txBody>
                  <a:tcPr marL="121920" marR="121920" marT="60960" marB="60960" anchor="ctr" anchorCtr="1"/>
                </a:tc>
              </a:tr>
              <a:tr h="450215">
                <a:tc>
                  <a:txBody>
                    <a:bodyPr/>
                    <a:lstStyle/>
                    <a:p>
                      <a:pPr algn="ctr">
                        <a:buNone/>
                      </a:pPr>
                      <a:r>
                        <a:rPr lang="en-US" altLang="zh-CN" sz="1065"/>
                        <a:t>3</a:t>
                      </a:r>
                      <a:endParaRPr lang="en-US" altLang="zh-CN" sz="1065"/>
                    </a:p>
                  </a:txBody>
                  <a:tcPr marL="121920" marR="121920" marT="60960" marB="60960" anchor="ctr" anchorCtr="1"/>
                </a:tc>
                <a:tc>
                  <a:txBody>
                    <a:bodyPr/>
                    <a:lstStyle/>
                    <a:p>
                      <a:pPr>
                        <a:buNone/>
                      </a:pPr>
                      <a:r>
                        <a:rPr lang="zh-CN" altLang="en-US" sz="1065"/>
                        <a:t>Red Hat Ansible Automation, Premium (100 Managed Nodes)</a:t>
                      </a:r>
                      <a:endParaRPr lang="zh-CN" altLang="en-US" sz="1065"/>
                    </a:p>
                  </a:txBody>
                  <a:tcPr marL="121920" marR="121920" marT="60960" marB="60960"/>
                </a:tc>
                <a:tc>
                  <a:txBody>
                    <a:bodyPr/>
                    <a:lstStyle/>
                    <a:p>
                      <a:pPr>
                        <a:buNone/>
                      </a:pPr>
                      <a:r>
                        <a:rPr lang="en-US" altLang="zh-CN" sz="1065"/>
                        <a:t>7x24</a:t>
                      </a:r>
                      <a:endParaRPr lang="en-US" altLang="zh-CN" sz="1065"/>
                    </a:p>
                  </a:txBody>
                  <a:tcPr marL="121920" marR="121920" marT="60960" marB="60960" anchor="ctr" anchorCtr="1"/>
                </a:tc>
                <a:tc>
                  <a:txBody>
                    <a:bodyPr/>
                    <a:lstStyle/>
                    <a:p>
                      <a:pPr>
                        <a:buNone/>
                      </a:pPr>
                      <a:r>
                        <a:rPr lang="en-US" altLang="zh-CN" sz="1065"/>
                        <a:t>Ansible Tower</a:t>
                      </a:r>
                      <a:r>
                        <a:rPr lang="zh-CN" altLang="en-US" sz="1065">
                          <a:ea typeface="宋体" panose="02010600030101010101" pitchFamily="2" charset="-122"/>
                        </a:rPr>
                        <a:t>订阅</a:t>
                      </a:r>
                      <a:endParaRPr lang="zh-CN" altLang="en-US" sz="1065">
                        <a:ea typeface="宋体" panose="02010600030101010101" pitchFamily="2" charset="-122"/>
                      </a:endParaRPr>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zh-CN" altLang="en-US" sz="1065">
                          <a:ea typeface="宋体" panose="02010600030101010101" pitchFamily="2" charset="-122"/>
                        </a:rPr>
                        <a:t>必选</a:t>
                      </a:r>
                      <a:endParaRPr lang="zh-CN" altLang="en-US" sz="1065">
                        <a:ea typeface="宋体" panose="02010600030101010101" pitchFamily="2" charset="-122"/>
                      </a:endParaRPr>
                    </a:p>
                  </a:txBody>
                  <a:tcPr marL="121920" marR="121920" marT="60960" marB="60960" anchor="ctr" anchorCtr="1"/>
                </a:tc>
              </a:tr>
              <a:tr h="449580">
                <a:tc>
                  <a:txBody>
                    <a:bodyPr/>
                    <a:lstStyle/>
                    <a:p>
                      <a:pPr algn="ctr">
                        <a:buNone/>
                      </a:pPr>
                      <a:r>
                        <a:rPr lang="en-US" altLang="zh-CN" sz="1065"/>
                        <a:t>4</a:t>
                      </a:r>
                      <a:endParaRPr lang="en-US" altLang="zh-CN" sz="1065"/>
                    </a:p>
                  </a:txBody>
                  <a:tcPr marL="121920" marR="121920" marT="60960" marB="60960" anchor="ctr" anchorCtr="1"/>
                </a:tc>
                <a:tc>
                  <a:txBody>
                    <a:bodyPr/>
                    <a:lstStyle/>
                    <a:p>
                      <a:pPr>
                        <a:buNone/>
                      </a:pPr>
                      <a:r>
                        <a:rPr lang="zh-CN" altLang="en-US" sz="1065"/>
                        <a:t>Smart Management for Unlimited Guests</a:t>
                      </a:r>
                      <a:endParaRPr lang="zh-CN" altLang="en-US" sz="1065"/>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en-US" altLang="zh-CN" sz="1065"/>
                        <a:t>Satellite</a:t>
                      </a:r>
                      <a:r>
                        <a:rPr lang="zh-CN" altLang="en-US" sz="1065">
                          <a:ea typeface="宋体" panose="02010600030101010101" pitchFamily="2" charset="-122"/>
                        </a:rPr>
                        <a:t>针对虚拟化环境</a:t>
                      </a:r>
                      <a:r>
                        <a:rPr lang="en-US" altLang="zh-CN" sz="1065">
                          <a:ea typeface="宋体" panose="02010600030101010101" pitchFamily="2" charset="-122"/>
                        </a:rPr>
                        <a:t>RHEL</a:t>
                      </a:r>
                      <a:r>
                        <a:rPr lang="zh-CN" altLang="en-US" sz="1065">
                          <a:ea typeface="宋体" panose="02010600030101010101" pitchFamily="2" charset="-122"/>
                        </a:rPr>
                        <a:t>的订阅</a:t>
                      </a:r>
                      <a:endParaRPr lang="zh-CN" altLang="en-US" sz="1065">
                        <a:ea typeface="宋体" panose="02010600030101010101" pitchFamily="2" charset="-122"/>
                      </a:endParaRPr>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zh-CN" altLang="en-US" sz="1065">
                          <a:ea typeface="宋体" panose="02010600030101010101" pitchFamily="2" charset="-122"/>
                        </a:rPr>
                        <a:t>必选</a:t>
                      </a:r>
                      <a:endParaRPr lang="zh-CN" altLang="en-US" sz="1065">
                        <a:ea typeface="宋体" panose="02010600030101010101" pitchFamily="2" charset="-122"/>
                      </a:endParaRPr>
                    </a:p>
                  </a:txBody>
                  <a:tcPr marL="121920" marR="121920" marT="60960" marB="60960" anchor="ctr" anchorCtr="1"/>
                </a:tc>
              </a:tr>
              <a:tr h="450215">
                <a:tc>
                  <a:txBody>
                    <a:bodyPr/>
                    <a:lstStyle/>
                    <a:p>
                      <a:pPr algn="ctr">
                        <a:buNone/>
                      </a:pPr>
                      <a:r>
                        <a:rPr lang="en-US" altLang="zh-CN" sz="1065"/>
                        <a:t>5</a:t>
                      </a:r>
                      <a:endParaRPr lang="en-US" altLang="zh-CN" sz="1065"/>
                    </a:p>
                  </a:txBody>
                  <a:tcPr marL="121920" marR="121920" marT="60960" marB="60960" anchor="ctr" anchorCtr="1"/>
                </a:tc>
                <a:tc>
                  <a:txBody>
                    <a:bodyPr/>
                    <a:lstStyle/>
                    <a:p>
                      <a:pPr>
                        <a:buNone/>
                      </a:pPr>
                      <a:r>
                        <a:rPr lang="zh-CN" altLang="en-US" sz="1065"/>
                        <a:t>Smart Management</a:t>
                      </a:r>
                      <a:endParaRPr lang="zh-CN" altLang="en-US" sz="1065"/>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en-US" altLang="zh-CN" sz="1065">
                          <a:sym typeface="+mn-ea"/>
                        </a:rPr>
                        <a:t>Satellite</a:t>
                      </a:r>
                      <a:r>
                        <a:rPr lang="zh-CN" altLang="en-US" sz="1065">
                          <a:ea typeface="宋体" panose="02010600030101010101" pitchFamily="2" charset="-122"/>
                          <a:sym typeface="+mn-ea"/>
                        </a:rPr>
                        <a:t>针对物理机环境</a:t>
                      </a:r>
                      <a:r>
                        <a:rPr lang="en-US" altLang="zh-CN" sz="1065">
                          <a:ea typeface="宋体" panose="02010600030101010101" pitchFamily="2" charset="-122"/>
                          <a:sym typeface="+mn-ea"/>
                        </a:rPr>
                        <a:t>RHEL</a:t>
                      </a:r>
                      <a:r>
                        <a:rPr lang="zh-CN" altLang="en-US" sz="1065">
                          <a:ea typeface="宋体" panose="02010600030101010101" pitchFamily="2" charset="-122"/>
                          <a:sym typeface="+mn-ea"/>
                        </a:rPr>
                        <a:t>的订阅</a:t>
                      </a:r>
                      <a:endParaRPr lang="zh-CN" altLang="en-US" sz="1065">
                        <a:ea typeface="宋体" panose="02010600030101010101" pitchFamily="2" charset="-122"/>
                        <a:sym typeface="+mn-ea"/>
                      </a:endParaRPr>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zh-CN" altLang="en-US" sz="1065">
                          <a:ea typeface="宋体" panose="02010600030101010101" pitchFamily="2" charset="-122"/>
                        </a:rPr>
                        <a:t>必选</a:t>
                      </a:r>
                      <a:endParaRPr lang="zh-CN" altLang="en-US" sz="1065">
                        <a:ea typeface="宋体" panose="02010600030101010101" pitchFamily="2" charset="-122"/>
                      </a:endParaRPr>
                    </a:p>
                  </a:txBody>
                  <a:tcPr marL="121920" marR="121920" marT="60960" marB="60960" anchor="ctr" anchorCtr="1"/>
                </a:tc>
              </a:tr>
              <a:tr h="449580">
                <a:tc>
                  <a:txBody>
                    <a:bodyPr/>
                    <a:lstStyle/>
                    <a:p>
                      <a:pPr algn="ctr">
                        <a:buNone/>
                      </a:pPr>
                      <a:r>
                        <a:rPr lang="en-US" altLang="zh-CN" sz="1065"/>
                        <a:t>6</a:t>
                      </a:r>
                      <a:endParaRPr lang="en-US" altLang="zh-CN" sz="1065"/>
                    </a:p>
                  </a:txBody>
                  <a:tcPr marL="121920" marR="121920" marT="60960" marB="60960" anchor="ctr" anchorCtr="1"/>
                </a:tc>
                <a:tc>
                  <a:txBody>
                    <a:bodyPr/>
                    <a:lstStyle/>
                    <a:p>
                      <a:pPr>
                        <a:buNone/>
                      </a:pPr>
                      <a:r>
                        <a:rPr lang="en-US" altLang="zh-CN" sz="1065"/>
                        <a:t>Red Hat Insights</a:t>
                      </a:r>
                      <a:endParaRPr lang="en-US" altLang="zh-CN" sz="1065"/>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en-US" altLang="zh-CN" sz="1065"/>
                        <a:t>Insights</a:t>
                      </a:r>
                      <a:r>
                        <a:rPr lang="zh-CN" altLang="en-US" sz="1065">
                          <a:ea typeface="宋体" panose="02010600030101010101" pitchFamily="2" charset="-122"/>
                        </a:rPr>
                        <a:t>订阅</a:t>
                      </a:r>
                      <a:endParaRPr lang="zh-CN" altLang="en-US" sz="1065">
                        <a:ea typeface="宋体" panose="02010600030101010101" pitchFamily="2" charset="-122"/>
                      </a:endParaRPr>
                    </a:p>
                  </a:txBody>
                  <a:tcPr marL="121920" marR="121920" marT="60960" marB="60960"/>
                </a:tc>
                <a:tc>
                  <a:txBody>
                    <a:bodyPr/>
                    <a:lstStyle/>
                    <a:p>
                      <a:pPr>
                        <a:buNone/>
                      </a:pPr>
                      <a:r>
                        <a:rPr lang="zh-CN" altLang="en-US" sz="1065">
                          <a:ea typeface="宋体" panose="02010600030101010101" pitchFamily="2" charset="-122"/>
                          <a:sym typeface="+mn-ea"/>
                        </a:rPr>
                        <a:t>包含在</a:t>
                      </a:r>
                      <a:r>
                        <a:rPr lang="en-US" altLang="zh-CN" sz="1065">
                          <a:ea typeface="宋体" panose="02010600030101010101" pitchFamily="2" charset="-122"/>
                          <a:sym typeface="+mn-ea"/>
                        </a:rPr>
                        <a:t>RHEL</a:t>
                      </a:r>
                      <a:r>
                        <a:rPr lang="zh-CN" altLang="en-US" sz="1065">
                          <a:ea typeface="宋体" panose="02010600030101010101" pitchFamily="2" charset="-122"/>
                          <a:sym typeface="+mn-ea"/>
                        </a:rPr>
                        <a:t>订阅中</a:t>
                      </a:r>
                      <a:endParaRPr lang="en-US" altLang="zh-CN" sz="1065"/>
                    </a:p>
                  </a:txBody>
                  <a:tcPr marL="121920" marR="121920" marT="60960" marB="60960" anchor="ctr" anchorCtr="1"/>
                </a:tc>
                <a:tc>
                  <a:txBody>
                    <a:bodyPr/>
                    <a:lstStyle/>
                    <a:p>
                      <a:pPr>
                        <a:buNone/>
                      </a:pPr>
                      <a:r>
                        <a:rPr lang="zh-CN" altLang="en-US" sz="1065">
                          <a:ea typeface="宋体" panose="02010600030101010101" pitchFamily="2" charset="-122"/>
                        </a:rPr>
                        <a:t>包含在</a:t>
                      </a:r>
                      <a:r>
                        <a:rPr lang="en-US" altLang="zh-CN" sz="1065">
                          <a:ea typeface="宋体" panose="02010600030101010101" pitchFamily="2" charset="-122"/>
                        </a:rPr>
                        <a:t>RHEL</a:t>
                      </a:r>
                      <a:r>
                        <a:rPr lang="zh-CN" altLang="en-US" sz="1065">
                          <a:ea typeface="宋体" panose="02010600030101010101" pitchFamily="2" charset="-122"/>
                        </a:rPr>
                        <a:t>订阅中</a:t>
                      </a:r>
                      <a:endParaRPr lang="zh-CN" altLang="en-US" sz="1065">
                        <a:ea typeface="宋体" panose="02010600030101010101" pitchFamily="2" charset="-122"/>
                      </a:endParaRPr>
                    </a:p>
                  </a:txBody>
                  <a:tcPr marL="121920" marR="121920" marT="60960" marB="60960" anchor="ctr" anchorCtr="1"/>
                </a:tc>
              </a:tr>
              <a:tr h="286385">
                <a:tc>
                  <a:txBody>
                    <a:bodyPr/>
                    <a:lstStyle/>
                    <a:p>
                      <a:pPr algn="ctr">
                        <a:buNone/>
                      </a:pPr>
                      <a:r>
                        <a:rPr lang="en-US" altLang="zh-CN" sz="1065"/>
                        <a:t>7</a:t>
                      </a:r>
                      <a:endParaRPr lang="en-US" altLang="zh-CN" sz="1065"/>
                    </a:p>
                  </a:txBody>
                  <a:tcPr marL="121920" marR="121920" marT="60960" marB="60960" anchor="ctr" anchorCtr="1"/>
                </a:tc>
                <a:tc>
                  <a:txBody>
                    <a:bodyPr/>
                    <a:lstStyle/>
                    <a:p>
                      <a:pPr>
                        <a:buNone/>
                      </a:pPr>
                      <a:r>
                        <a:rPr lang="en-US" altLang="zh-CN" sz="1065"/>
                        <a:t>GPS</a:t>
                      </a:r>
                      <a:endParaRPr lang="en-US" altLang="zh-CN" sz="1065"/>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zh-CN" altLang="en-US" sz="1065">
                          <a:ea typeface="宋体" panose="02010600030101010101" pitchFamily="2" charset="-122"/>
                        </a:rPr>
                        <a:t>顾问专家服务</a:t>
                      </a:r>
                      <a:endParaRPr lang="zh-CN" altLang="en-US" sz="1065">
                        <a:ea typeface="宋体" panose="02010600030101010101" pitchFamily="2" charset="-122"/>
                      </a:endParaRPr>
                    </a:p>
                  </a:txBody>
                  <a:tcPr marL="121920" marR="121920" marT="60960" marB="60960"/>
                </a:tc>
                <a:tc>
                  <a:txBody>
                    <a:bodyPr/>
                    <a:lstStyle/>
                    <a:p>
                      <a:pPr>
                        <a:buNone/>
                      </a:pPr>
                      <a:r>
                        <a:rPr lang="zh-CN" altLang="en-US" sz="1065">
                          <a:ea typeface="宋体" panose="02010600030101010101" pitchFamily="2" charset="-122"/>
                        </a:rPr>
                        <a:t>根据需求</a:t>
                      </a:r>
                      <a:endParaRPr lang="zh-CN" altLang="en-US" sz="1065">
                        <a:ea typeface="宋体" panose="02010600030101010101" pitchFamily="2" charset="-122"/>
                      </a:endParaRPr>
                    </a:p>
                  </a:txBody>
                  <a:tcPr marL="121920" marR="121920" marT="60960" marB="60960" anchor="ctr" anchorCtr="1"/>
                </a:tc>
                <a:tc>
                  <a:txBody>
                    <a:bodyPr/>
                    <a:lstStyle/>
                    <a:p>
                      <a:pPr>
                        <a:buNone/>
                      </a:pPr>
                      <a:r>
                        <a:rPr lang="zh-CN" altLang="en-US" sz="1065">
                          <a:ea typeface="宋体" panose="02010600030101010101" pitchFamily="2" charset="-122"/>
                        </a:rPr>
                        <a:t>根据需要</a:t>
                      </a:r>
                      <a:endParaRPr lang="zh-CN" altLang="en-US" sz="1065">
                        <a:ea typeface="宋体" panose="02010600030101010101" pitchFamily="2" charset="-122"/>
                      </a:endParaRPr>
                    </a:p>
                  </a:txBody>
                  <a:tcPr marL="121920" marR="121920" marT="60960" marB="60960" anchor="ctr" anchorCtr="1"/>
                </a:tc>
              </a:tr>
              <a:tr h="286385">
                <a:tc>
                  <a:txBody>
                    <a:bodyPr/>
                    <a:lstStyle/>
                    <a:p>
                      <a:pPr algn="ctr">
                        <a:buNone/>
                      </a:pPr>
                      <a:r>
                        <a:rPr lang="en-US" altLang="zh-CN" sz="1065"/>
                        <a:t>8</a:t>
                      </a:r>
                      <a:endParaRPr lang="en-US" altLang="zh-CN" sz="1065"/>
                    </a:p>
                  </a:txBody>
                  <a:tcPr marL="121920" marR="121920" marT="60960" marB="60960" anchor="ctr" anchorCtr="1"/>
                </a:tc>
                <a:tc>
                  <a:txBody>
                    <a:bodyPr/>
                    <a:lstStyle/>
                    <a:p>
                      <a:pPr>
                        <a:buNone/>
                      </a:pPr>
                      <a:r>
                        <a:rPr lang="en-US" altLang="zh-CN" sz="1065"/>
                        <a:t>RH300</a:t>
                      </a:r>
                      <a:endParaRPr lang="en-US" altLang="zh-CN" sz="1065"/>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zh-CN" altLang="en-US" sz="1065">
                          <a:ea typeface="宋体" panose="02010600030101010101" pitchFamily="2" charset="-122"/>
                        </a:rPr>
                        <a:t>红帽认证工程师培训</a:t>
                      </a:r>
                      <a:endParaRPr lang="zh-CN" altLang="en-US" sz="1065">
                        <a:ea typeface="宋体" panose="02010600030101010101" pitchFamily="2" charset="-122"/>
                      </a:endParaRPr>
                    </a:p>
                  </a:txBody>
                  <a:tcPr marL="121920" marR="121920" marT="60960" marB="60960"/>
                </a:tc>
                <a:tc>
                  <a:txBody>
                    <a:bodyPr/>
                    <a:lstStyle/>
                    <a:p>
                      <a:pPr>
                        <a:buNone/>
                      </a:pPr>
                      <a:r>
                        <a:rPr lang="zh-CN" altLang="en-US" sz="1065">
                          <a:ea typeface="宋体" panose="02010600030101010101" pitchFamily="2" charset="-122"/>
                        </a:rPr>
                        <a:t>根据需求</a:t>
                      </a:r>
                      <a:endParaRPr lang="zh-CN" altLang="en-US" sz="1065">
                        <a:ea typeface="宋体" panose="02010600030101010101" pitchFamily="2" charset="-122"/>
                      </a:endParaRPr>
                    </a:p>
                  </a:txBody>
                  <a:tcPr marL="121920" marR="121920" marT="60960" marB="60960" anchor="ctr" anchorCtr="1"/>
                </a:tc>
                <a:tc>
                  <a:txBody>
                    <a:bodyPr/>
                    <a:lstStyle/>
                    <a:p>
                      <a:pPr>
                        <a:buNone/>
                      </a:pPr>
                      <a:r>
                        <a:rPr lang="zh-CN" altLang="en-US" sz="1065">
                          <a:ea typeface="宋体" panose="02010600030101010101" pitchFamily="2" charset="-122"/>
                        </a:rPr>
                        <a:t>可选</a:t>
                      </a:r>
                      <a:endParaRPr lang="zh-CN" altLang="en-US" sz="1065">
                        <a:ea typeface="宋体" panose="02010600030101010101" pitchFamily="2" charset="-122"/>
                      </a:endParaRPr>
                    </a:p>
                  </a:txBody>
                  <a:tcPr marL="121920" marR="121920" marT="60960" marB="60960" anchor="ctr" anchorCtr="1"/>
                </a:tc>
              </a:tr>
              <a:tr h="290830">
                <a:tc>
                  <a:txBody>
                    <a:bodyPr/>
                    <a:lstStyle/>
                    <a:p>
                      <a:pPr algn="ctr">
                        <a:buNone/>
                      </a:pPr>
                      <a:r>
                        <a:rPr lang="en-US" altLang="zh-CN" sz="1065"/>
                        <a:t>9</a:t>
                      </a:r>
                      <a:endParaRPr lang="en-US" altLang="zh-CN" sz="1065"/>
                    </a:p>
                  </a:txBody>
                  <a:tcPr marL="121920" marR="121920" marT="60960" marB="60960" anchor="ctr" anchorCtr="1"/>
                </a:tc>
                <a:tc>
                  <a:txBody>
                    <a:bodyPr/>
                    <a:lstStyle/>
                    <a:p>
                      <a:pPr>
                        <a:buNone/>
                      </a:pPr>
                      <a:r>
                        <a:rPr lang="en-US" altLang="zh-CN" sz="1065"/>
                        <a:t>RH403</a:t>
                      </a:r>
                      <a:endParaRPr lang="en-US" altLang="zh-CN" sz="1065"/>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en-US" altLang="zh-CN" sz="1065">
                          <a:ea typeface="宋体" panose="02010600030101010101" pitchFamily="2" charset="-122"/>
                        </a:rPr>
                        <a:t>Satellte6</a:t>
                      </a:r>
                      <a:r>
                        <a:rPr lang="zh-CN" altLang="en-US" sz="1065">
                          <a:ea typeface="宋体" panose="02010600030101010101" pitchFamily="2" charset="-122"/>
                        </a:rPr>
                        <a:t>系统管理员培训</a:t>
                      </a:r>
                      <a:endParaRPr lang="zh-CN" altLang="en-US" sz="1065">
                        <a:ea typeface="宋体" panose="02010600030101010101" pitchFamily="2" charset="-122"/>
                      </a:endParaRPr>
                    </a:p>
                  </a:txBody>
                  <a:tcPr marL="121920" marR="121920" marT="60960" marB="60960"/>
                </a:tc>
                <a:tc>
                  <a:txBody>
                    <a:bodyPr/>
                    <a:lstStyle/>
                    <a:p>
                      <a:pPr>
                        <a:buNone/>
                      </a:pPr>
                      <a:r>
                        <a:rPr lang="zh-CN" altLang="en-US" sz="1065">
                          <a:ea typeface="宋体" panose="02010600030101010101" pitchFamily="2" charset="-122"/>
                        </a:rPr>
                        <a:t>根据需求</a:t>
                      </a:r>
                      <a:endParaRPr lang="zh-CN" altLang="en-US" sz="1065">
                        <a:ea typeface="宋体" panose="02010600030101010101" pitchFamily="2" charset="-122"/>
                      </a:endParaRPr>
                    </a:p>
                  </a:txBody>
                  <a:tcPr marL="121920" marR="121920" marT="60960" marB="60960" anchor="ctr" anchorCtr="1"/>
                </a:tc>
                <a:tc>
                  <a:txBody>
                    <a:bodyPr/>
                    <a:lstStyle/>
                    <a:p>
                      <a:pPr>
                        <a:buNone/>
                      </a:pPr>
                      <a:r>
                        <a:rPr lang="zh-CN" altLang="en-US" sz="1065">
                          <a:ea typeface="宋体" panose="02010600030101010101" pitchFamily="2" charset="-122"/>
                        </a:rPr>
                        <a:t>可选</a:t>
                      </a:r>
                      <a:endParaRPr lang="zh-CN" altLang="en-US" sz="1065">
                        <a:ea typeface="宋体" panose="02010600030101010101" pitchFamily="2" charset="-122"/>
                      </a:endParaRPr>
                    </a:p>
                  </a:txBody>
                  <a:tcPr marL="121920" marR="121920" marT="60960" marB="60960" anchor="ctr" anchorCtr="1"/>
                </a:tc>
              </a:tr>
              <a:tr h="290830">
                <a:tc>
                  <a:txBody>
                    <a:bodyPr/>
                    <a:lstStyle/>
                    <a:p>
                      <a:pPr algn="ctr">
                        <a:buNone/>
                      </a:pPr>
                      <a:r>
                        <a:rPr lang="en-US" altLang="zh-CN" sz="1065"/>
                        <a:t>10</a:t>
                      </a:r>
                      <a:endParaRPr lang="en-US" altLang="zh-CN" sz="1065"/>
                    </a:p>
                  </a:txBody>
                  <a:tcPr marL="121920" marR="121920" marT="60960" marB="60960" anchor="ctr" anchorCtr="1"/>
                </a:tc>
                <a:tc>
                  <a:txBody>
                    <a:bodyPr/>
                    <a:lstStyle/>
                    <a:p>
                      <a:pPr>
                        <a:buNone/>
                      </a:pPr>
                      <a:r>
                        <a:rPr lang="en-US" altLang="zh-CN" sz="1065"/>
                        <a:t>DO407</a:t>
                      </a:r>
                      <a:endParaRPr lang="en-US" altLang="zh-CN" sz="1065"/>
                    </a:p>
                  </a:txBody>
                  <a:tcPr marL="121920" marR="121920" marT="60960" marB="60960"/>
                </a:tc>
                <a:tc>
                  <a:txBody>
                    <a:bodyPr/>
                    <a:lstStyle/>
                    <a:p>
                      <a:pPr>
                        <a:buNone/>
                      </a:pPr>
                      <a:r>
                        <a:rPr lang="en-US" altLang="zh-CN" sz="1065"/>
                        <a:t>-</a:t>
                      </a:r>
                      <a:endParaRPr lang="en-US" altLang="zh-CN" sz="1065"/>
                    </a:p>
                  </a:txBody>
                  <a:tcPr marL="121920" marR="121920" marT="60960" marB="60960" anchor="ctr" anchorCtr="1"/>
                </a:tc>
                <a:tc>
                  <a:txBody>
                    <a:bodyPr/>
                    <a:lstStyle/>
                    <a:p>
                      <a:pPr>
                        <a:buNone/>
                      </a:pPr>
                      <a:r>
                        <a:rPr lang="en-US" altLang="zh-CN" sz="1065">
                          <a:ea typeface="宋体" panose="02010600030101010101" pitchFamily="2" charset="-122"/>
                        </a:rPr>
                        <a:t>Ansible</a:t>
                      </a:r>
                      <a:r>
                        <a:rPr lang="zh-CN" altLang="en-US" sz="1065">
                          <a:ea typeface="宋体" panose="02010600030101010101" pitchFamily="2" charset="-122"/>
                        </a:rPr>
                        <a:t>自动化管理培训</a:t>
                      </a:r>
                      <a:endParaRPr lang="zh-CN" altLang="en-US" sz="1065">
                        <a:ea typeface="宋体" panose="02010600030101010101" pitchFamily="2" charset="-122"/>
                      </a:endParaRPr>
                    </a:p>
                  </a:txBody>
                  <a:tcPr marL="121920" marR="121920" marT="60960" marB="60960"/>
                </a:tc>
                <a:tc>
                  <a:txBody>
                    <a:bodyPr/>
                    <a:lstStyle/>
                    <a:p>
                      <a:pPr>
                        <a:buNone/>
                      </a:pPr>
                      <a:r>
                        <a:rPr lang="zh-CN" altLang="en-US" sz="1065">
                          <a:ea typeface="宋体" panose="02010600030101010101" pitchFamily="2" charset="-122"/>
                        </a:rPr>
                        <a:t>根据需求</a:t>
                      </a:r>
                      <a:endParaRPr lang="zh-CN" altLang="en-US" sz="1065">
                        <a:ea typeface="宋体" panose="02010600030101010101" pitchFamily="2" charset="-122"/>
                      </a:endParaRPr>
                    </a:p>
                  </a:txBody>
                  <a:tcPr marL="121920" marR="121920" marT="60960" marB="60960" anchor="ctr" anchorCtr="1"/>
                </a:tc>
                <a:tc>
                  <a:txBody>
                    <a:bodyPr/>
                    <a:lstStyle/>
                    <a:p>
                      <a:pPr>
                        <a:buNone/>
                      </a:pPr>
                      <a:r>
                        <a:rPr lang="zh-CN" altLang="en-US" sz="1065">
                          <a:ea typeface="宋体" panose="02010600030101010101" pitchFamily="2" charset="-122"/>
                        </a:rPr>
                        <a:t>可选</a:t>
                      </a:r>
                      <a:endParaRPr lang="zh-CN" altLang="en-US" sz="1065">
                        <a:ea typeface="宋体" panose="02010600030101010101" pitchFamily="2" charset="-122"/>
                      </a:endParaRPr>
                    </a:p>
                  </a:txBody>
                  <a:tcPr marL="121920" marR="121920" marT="60960" marB="60960" anchor="ctr" anchorCtr="1"/>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lumMod val="95000"/>
                  </a:schemeClr>
                </a:solidFill>
                <a:latin typeface="宋体" panose="02010600030101010101" pitchFamily="2" charset="-122"/>
                <a:ea typeface="宋体" panose="02010600030101010101" pitchFamily="2" charset="-122"/>
              </a:rPr>
              <a:t>某发展行补丁管理系统</a:t>
            </a:r>
            <a:endParaRPr lang="zh-CN" altLang="en-US" dirty="0">
              <a:solidFill>
                <a:schemeClr val="bg1">
                  <a:lumMod val="95000"/>
                </a:schemeClr>
              </a:solidFill>
              <a:latin typeface="宋体" panose="02010600030101010101" pitchFamily="2" charset="-122"/>
              <a:ea typeface="宋体" panose="02010600030101010101" pitchFamily="2" charset="-122"/>
            </a:endParaRPr>
          </a:p>
        </p:txBody>
      </p:sp>
      <p:sp>
        <p:nvSpPr>
          <p:cNvPr id="4" name="内容占位符 3"/>
          <p:cNvSpPr>
            <a:spLocks noGrp="1"/>
          </p:cNvSpPr>
          <p:nvPr>
            <p:ph idx="1"/>
          </p:nvPr>
        </p:nvSpPr>
        <p:spPr>
          <a:xfrm>
            <a:off x="267970" y="1742440"/>
            <a:ext cx="5088890" cy="4351655"/>
          </a:xfrm>
        </p:spPr>
        <p:txBody>
          <a:bodyPr>
            <a:normAutofit fontScale="60000"/>
          </a:bodyPr>
          <a:lstStyle/>
          <a:p>
            <a:pPr marL="342900" indent="-342900">
              <a:buFont typeface="Arial" panose="020B0604020202020204" pitchFamily="34" charset="0"/>
              <a:buChar char="•"/>
            </a:pPr>
            <a:r>
              <a:rPr lang="zh-CN" altLang="en-US" sz="2400" dirty="0">
                <a:latin typeface="+mn-ea"/>
                <a:ea typeface="+mn-ea"/>
                <a:cs typeface="Apple Braille" charset="0"/>
              </a:rPr>
              <a:t>主要版本：RHEL6.8/RHEL 7.3</a:t>
            </a:r>
            <a:endParaRPr lang="zh-CN" altLang="en-US" sz="2400" dirty="0">
              <a:latin typeface="+mn-ea"/>
              <a:ea typeface="+mn-ea"/>
              <a:cs typeface="Apple Braille" charset="0"/>
            </a:endParaRPr>
          </a:p>
          <a:p>
            <a:pPr marL="342900" indent="-342900">
              <a:buFont typeface="Arial" panose="020B0604020202020204" pitchFamily="34" charset="0"/>
              <a:buChar char="•"/>
            </a:pPr>
            <a:r>
              <a:rPr lang="zh-CN" altLang="en-US" sz="2400" dirty="0">
                <a:latin typeface="+mn-ea"/>
                <a:ea typeface="+mn-ea"/>
                <a:cs typeface="Apple Braille" charset="0"/>
              </a:rPr>
              <a:t>制定安全规范和标准规范</a:t>
            </a:r>
            <a:endParaRPr lang="zh-CN" altLang="en-US" sz="2400" dirty="0">
              <a:latin typeface="+mn-ea"/>
              <a:ea typeface="+mn-ea"/>
              <a:cs typeface="Apple Braille" charset="0"/>
            </a:endParaRPr>
          </a:p>
          <a:p>
            <a:pPr marL="342900" indent="-342900">
              <a:buFont typeface="Arial" panose="020B0604020202020204" pitchFamily="34" charset="0"/>
              <a:buChar char="•"/>
            </a:pPr>
            <a:r>
              <a:rPr lang="zh-CN" altLang="en-US" sz="2400" dirty="0">
                <a:latin typeface="+mn-ea"/>
                <a:ea typeface="+mn-ea"/>
                <a:cs typeface="Apple Braille" charset="0"/>
              </a:rPr>
              <a:t>打补丁的策略和方式：</a:t>
            </a:r>
            <a:endParaRPr lang="zh-CN" altLang="en-US" sz="2400" dirty="0">
              <a:latin typeface="+mn-ea"/>
              <a:ea typeface="+mn-ea"/>
              <a:cs typeface="Apple Braille" charset="0"/>
            </a:endParaRPr>
          </a:p>
          <a:p>
            <a:pPr marL="800100" lvl="1" indent="-342900">
              <a:buFont typeface="Arial" panose="020B0604020202020204" pitchFamily="34" charset="0"/>
              <a:buChar char="•"/>
            </a:pPr>
            <a:r>
              <a:rPr lang="zh-CN" altLang="en-US" sz="2100" dirty="0">
                <a:latin typeface="+mn-ea"/>
                <a:ea typeface="+mn-ea"/>
                <a:cs typeface="Apple Braille" charset="0"/>
              </a:rPr>
              <a:t>只对重大补丁和安全漏洞进行修复</a:t>
            </a:r>
            <a:endParaRPr lang="zh-CN" altLang="en-US" sz="2100" dirty="0">
              <a:latin typeface="+mn-ea"/>
              <a:ea typeface="+mn-ea"/>
              <a:cs typeface="Apple Braille" charset="0"/>
            </a:endParaRPr>
          </a:p>
          <a:p>
            <a:pPr marL="800100" lvl="1" indent="-342900">
              <a:buFont typeface="Arial" panose="020B0604020202020204" pitchFamily="34" charset="0"/>
              <a:buChar char="•"/>
            </a:pPr>
            <a:r>
              <a:rPr lang="zh-CN" altLang="en-US" sz="2100" dirty="0">
                <a:latin typeface="+mn-ea"/>
                <a:ea typeface="+mn-ea"/>
                <a:cs typeface="Apple Braille" charset="0"/>
              </a:rPr>
              <a:t>2根据内部的风险扫描的结果进行有针对性的升级</a:t>
            </a:r>
            <a:endParaRPr lang="zh-CN" altLang="en-US" sz="2100" dirty="0">
              <a:latin typeface="+mn-ea"/>
              <a:ea typeface="+mn-ea"/>
              <a:cs typeface="Apple Braille" charset="0"/>
            </a:endParaRPr>
          </a:p>
          <a:p>
            <a:pPr marL="800100" lvl="1" indent="-342900">
              <a:buFont typeface="Arial" panose="020B0604020202020204" pitchFamily="34" charset="0"/>
              <a:buChar char="•"/>
            </a:pPr>
            <a:r>
              <a:rPr lang="zh-CN" altLang="en-US" sz="2100" dirty="0">
                <a:latin typeface="+mn-ea"/>
                <a:ea typeface="+mn-ea"/>
                <a:cs typeface="Apple Braille" charset="0"/>
              </a:rPr>
              <a:t>在数据中心、分行、开放中心分别设置升级服务器对本地操作系统进行升级维护。</a:t>
            </a:r>
            <a:endParaRPr lang="zh-CN" altLang="en-US" sz="2100" dirty="0">
              <a:latin typeface="+mn-ea"/>
              <a:ea typeface="+mn-ea"/>
              <a:cs typeface="Apple Braille" charset="0"/>
            </a:endParaRPr>
          </a:p>
          <a:p>
            <a:pPr marL="800100" lvl="1" indent="-342900">
              <a:buFont typeface="Arial" panose="020B0604020202020204" pitchFamily="34" charset="0"/>
              <a:buChar char="•"/>
            </a:pPr>
            <a:r>
              <a:rPr lang="zh-CN" altLang="en-US" sz="2400" dirty="0">
                <a:latin typeface="+mn-ea"/>
                <a:ea typeface="+mn-ea"/>
                <a:cs typeface="Apple Braille" charset="0"/>
              </a:rPr>
              <a:t>与</a:t>
            </a:r>
            <a:r>
              <a:rPr lang="en-US" altLang="zh-CN" sz="2400" dirty="0" err="1">
                <a:latin typeface="+mn-ea"/>
                <a:ea typeface="+mn-ea"/>
                <a:cs typeface="Apple Braille" charset="0"/>
              </a:rPr>
              <a:t>Ansible</a:t>
            </a:r>
            <a:r>
              <a:rPr lang="zh-CN" altLang="en-US" sz="2400" dirty="0">
                <a:latin typeface="+mn-ea"/>
                <a:ea typeface="+mn-ea"/>
                <a:cs typeface="Apple Braille" charset="0"/>
              </a:rPr>
              <a:t>对接实现自动化补丁管理</a:t>
            </a:r>
            <a:endParaRPr lang="en-US" sz="2400" dirty="0">
              <a:latin typeface="+mn-ea"/>
              <a:ea typeface="+mn-ea"/>
              <a:cs typeface="Apple Braille" charset="0"/>
            </a:endParaRPr>
          </a:p>
        </p:txBody>
      </p:sp>
      <p:sp>
        <p:nvSpPr>
          <p:cNvPr id="3" name="Rectangle 2"/>
          <p:cNvSpPr>
            <a:spLocks noChangeArrowheads="1"/>
          </p:cNvSpPr>
          <p:nvPr/>
        </p:nvSpPr>
        <p:spPr bwMode="auto">
          <a:xfrm>
            <a:off x="1028701" y="1789749"/>
            <a:ext cx="3098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en-US" sz="1400"/>
          </a:p>
        </p:txBody>
      </p:sp>
      <p:graphicFrame>
        <p:nvGraphicFramePr>
          <p:cNvPr id="6" name="Object 5"/>
          <p:cNvGraphicFramePr>
            <a:graphicFrameLocks noChangeAspect="1"/>
          </p:cNvGraphicFramePr>
          <p:nvPr/>
        </p:nvGraphicFramePr>
        <p:xfrm>
          <a:off x="5550535" y="1550670"/>
          <a:ext cx="6055360" cy="4284980"/>
        </p:xfrm>
        <a:graphic>
          <a:graphicData uri="http://schemas.openxmlformats.org/presentationml/2006/ole">
            <mc:AlternateContent xmlns:mc="http://schemas.openxmlformats.org/markup-compatibility/2006">
              <mc:Choice xmlns:v="urn:schemas-microsoft-com:vml" Requires="v">
                <p:oleObj spid="_x0000_s1053" name="" r:id="rId1" imgW="12382500" imgH="8763000" progId="Visio.Drawing.15">
                  <p:embed/>
                </p:oleObj>
              </mc:Choice>
              <mc:Fallback>
                <p:oleObj name="" r:id="rId1" imgW="12382500" imgH="8763000" progId="Visio.Drawing.15">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0535" y="1550670"/>
                        <a:ext cx="6055360" cy="4284980"/>
                      </a:xfrm>
                      <a:prstGeom prst="rect">
                        <a:avLst/>
                      </a:prstGeom>
                      <a:noFill/>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 panose="02010609060101010101" charset="-122"/>
                <a:ea typeface="仿宋" panose="02010609060101010101" charset="-122"/>
              </a:rPr>
              <a:t>红帽补丁管理方案的优势</a:t>
            </a:r>
            <a:endParaRPr lang="zh-CN" altLang="en-US" dirty="0" smtClean="0">
              <a:latin typeface="仿宋" panose="02010609060101010101" charset="-122"/>
              <a:ea typeface="仿宋" panose="02010609060101010101" charset="-122"/>
            </a:endParaRPr>
          </a:p>
        </p:txBody>
      </p:sp>
      <p:sp>
        <p:nvSpPr>
          <p:cNvPr id="3" name="内容占位符 2"/>
          <p:cNvSpPr>
            <a:spLocks noGrp="1"/>
          </p:cNvSpPr>
          <p:nvPr>
            <p:ph idx="1"/>
          </p:nvPr>
        </p:nvSpPr>
        <p:spPr>
          <a:xfrm>
            <a:off x="604434" y="1600200"/>
            <a:ext cx="10627311" cy="4576763"/>
          </a:xfrm>
        </p:spPr>
        <p:txBody>
          <a:bodyPr>
            <a:normAutofit lnSpcReduction="10000"/>
          </a:bodyPr>
          <a:lstStyle/>
          <a:p>
            <a:pPr marL="285750" indent="-285750">
              <a:buFont typeface="Arial" panose="020B0604020202020204" pitchFamily="34" charset="0"/>
              <a:buChar char="•"/>
            </a:pPr>
            <a:r>
              <a:rPr lang="zh-CN" altLang="en-US" dirty="0" smtClean="0">
                <a:latin typeface="仿宋" panose="02010609060101010101" charset="-122"/>
                <a:ea typeface="仿宋" panose="02010609060101010101" charset="-122"/>
              </a:rPr>
              <a:t>全开源产品和解决方案，同时提供社区版和企业版</a:t>
            </a:r>
            <a:endParaRPr lang="en-US" altLang="zh-CN" dirty="0" smtClean="0">
              <a:latin typeface="仿宋" panose="02010609060101010101" charset="-122"/>
              <a:ea typeface="仿宋" panose="02010609060101010101" charset="-122"/>
            </a:endParaRPr>
          </a:p>
          <a:p>
            <a:pPr marL="285750" indent="-285750">
              <a:buFont typeface="Arial" panose="020B0604020202020204" pitchFamily="34" charset="0"/>
              <a:buChar char="•"/>
            </a:pPr>
            <a:r>
              <a:rPr lang="zh-CN" altLang="en-US" dirty="0">
                <a:latin typeface="仿宋" panose="02010609060101010101" charset="-122"/>
                <a:ea typeface="仿宋" panose="02010609060101010101" charset="-122"/>
              </a:rPr>
              <a:t>解决了补丁来源的权威性和实时性</a:t>
            </a:r>
            <a:endParaRPr lang="en-US" altLang="zh-CN" dirty="0">
              <a:latin typeface="仿宋" panose="02010609060101010101" charset="-122"/>
              <a:ea typeface="仿宋" panose="02010609060101010101" charset="-122"/>
            </a:endParaRPr>
          </a:p>
          <a:p>
            <a:pPr marL="285750" indent="-285750">
              <a:buFont typeface="Arial" panose="020B0604020202020204" pitchFamily="34" charset="0"/>
              <a:buChar char="•"/>
            </a:pPr>
            <a:r>
              <a:rPr lang="zh-CN" altLang="en-US" dirty="0" smtClean="0">
                <a:latin typeface="仿宋" panose="02010609060101010101" charset="-122"/>
                <a:ea typeface="仿宋" panose="02010609060101010101" charset="-122"/>
              </a:rPr>
              <a:t>简单、易用，可以解放生产力提高工作效率</a:t>
            </a:r>
            <a:endParaRPr lang="en-US" altLang="zh-CN" dirty="0" smtClean="0">
              <a:latin typeface="仿宋" panose="02010609060101010101" charset="-122"/>
              <a:ea typeface="仿宋" panose="02010609060101010101" charset="-122"/>
            </a:endParaRPr>
          </a:p>
          <a:p>
            <a:pPr marL="285750" indent="-285750">
              <a:buFont typeface="Arial" panose="020B0604020202020204" pitchFamily="34" charset="0"/>
              <a:buChar char="•"/>
            </a:pPr>
            <a:r>
              <a:rPr altLang="en-US" dirty="0" smtClean="0">
                <a:latin typeface="仿宋" panose="02010609060101010101" charset="-122"/>
                <a:ea typeface="仿宋" panose="02010609060101010101" charset="-122"/>
              </a:rPr>
              <a:t>已经经过市场验证的成熟开源软件和方案</a:t>
            </a:r>
            <a:endParaRPr lang="en-US" altLang="zh-CN" dirty="0" smtClean="0">
              <a:latin typeface="仿宋" panose="02010609060101010101" charset="-122"/>
              <a:ea typeface="仿宋" panose="02010609060101010101" charset="-122"/>
            </a:endParaRPr>
          </a:p>
          <a:p>
            <a:pPr marL="285750" indent="-285750">
              <a:buFont typeface="Arial" panose="020B0604020202020204" pitchFamily="34" charset="0"/>
              <a:buChar char="•"/>
            </a:pPr>
            <a:r>
              <a:rPr lang="zh-CN" altLang="en-US" dirty="0" smtClean="0">
                <a:latin typeface="仿宋" panose="02010609060101010101" charset="-122"/>
                <a:ea typeface="仿宋" panose="02010609060101010101" charset="-122"/>
              </a:rPr>
              <a:t>拥有来自红帽的全方位的立体支持：远程、现场、架构咨询和培训</a:t>
            </a:r>
            <a:endParaRPr lang="zh-CN" altLang="en-US" dirty="0">
              <a:latin typeface="仿宋" panose="02010609060101010101" charset="-122"/>
              <a:ea typeface="仿宋" panose="02010609060101010101"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28950" y="2794635"/>
            <a:ext cx="7467600" cy="829945"/>
          </a:xfrm>
          <a:prstGeom prst="rect">
            <a:avLst/>
          </a:prstGeom>
          <a:noFill/>
        </p:spPr>
        <p:txBody>
          <a:bodyPr wrap="square" rtlCol="0">
            <a:spAutoFit/>
          </a:bodyPr>
          <a:lstStyle/>
          <a:p>
            <a:pPr algn="ctr"/>
            <a:r>
              <a:rPr lang="zh-CN" altLang="en-US" sz="4800" cap="all" dirty="0" smtClean="0">
                <a:solidFill>
                  <a:schemeClr val="bg1"/>
                </a:solidFill>
                <a:latin typeface="楷体" panose="02010609060101010101" pitchFamily="49" charset="-122"/>
                <a:ea typeface="楷体" panose="02010609060101010101" pitchFamily="49" charset="-122"/>
              </a:rPr>
              <a:t>谢谢</a:t>
            </a:r>
            <a:endParaRPr lang="zh-CN" altLang="en-US" sz="4800" cap="all" dirty="0" smtClean="0">
              <a:solidFill>
                <a:schemeClr val="bg1"/>
              </a:solidFill>
              <a:latin typeface="楷体" panose="02010609060101010101" pitchFamily="49" charset="-122"/>
              <a:ea typeface="楷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ltLang="en-US">
                <a:sym typeface="+mn-ea"/>
              </a:rPr>
              <a:t>安全团队及时响应：</a:t>
            </a:r>
            <a:r>
              <a:rPr lang="zh-CN" altLang="en-US" dirty="0" smtClean="0">
                <a:latin typeface="仿宋" panose="02010609060101010101" charset="-122"/>
                <a:ea typeface="仿宋" panose="02010609060101010101" charset="-122"/>
              </a:rPr>
              <a:t>快速响应</a:t>
            </a:r>
            <a:endParaRPr lang="zh-CN" altLang="en-US" dirty="0" smtClean="0">
              <a:latin typeface="仿宋" panose="02010609060101010101" charset="-122"/>
              <a:ea typeface="仿宋" panose="02010609060101010101" charset="-122"/>
            </a:endParaRPr>
          </a:p>
        </p:txBody>
      </p:sp>
      <p:sp>
        <p:nvSpPr>
          <p:cNvPr id="122" name="Shape 122"/>
          <p:cNvSpPr>
            <a:spLocks noGrp="1"/>
          </p:cNvSpPr>
          <p:nvPr>
            <p:ph type="sldNum" sz="quarter" idx="12"/>
          </p:nvPr>
        </p:nvSpPr>
        <p:spPr>
          <a:prstGeom prst="rect">
            <a:avLst/>
          </a:prstGeom>
        </p:spPr>
        <p:txBody>
          <a:bodyPr/>
          <a:lstStyle/>
          <a:p>
            <a:pPr lvl="0">
              <a:defRPr sz="1800"/>
            </a:pPr>
            <a:fld id="{86CB4B4D-7CA3-9044-876B-883B54F8677D}" type="slidenum">
              <a:rPr sz="1200">
                <a:latin typeface="仿宋" panose="02010609060101010101" charset="-122"/>
                <a:ea typeface="仿宋" panose="02010609060101010101" charset="-122"/>
              </a:rPr>
            </a:fld>
            <a:endParaRPr sz="1200">
              <a:latin typeface="仿宋" panose="02010609060101010101" charset="-122"/>
              <a:ea typeface="仿宋" panose="02010609060101010101" charset="-122"/>
            </a:endParaRPr>
          </a:p>
        </p:txBody>
      </p:sp>
      <p:sp>
        <p:nvSpPr>
          <p:cNvPr id="123" name="Shape 123"/>
          <p:cNvSpPr/>
          <p:nvPr/>
        </p:nvSpPr>
        <p:spPr>
          <a:xfrm>
            <a:off x="327162" y="2181224"/>
            <a:ext cx="1400378" cy="2489561"/>
          </a:xfrm>
          <a:prstGeom prst="roundRect">
            <a:avLst>
              <a:gd name="adj" fmla="val 10000"/>
            </a:avLst>
          </a:prstGeom>
          <a:gradFill>
            <a:gsLst>
              <a:gs pos="0">
                <a:srgbClr val="515151"/>
              </a:gs>
              <a:gs pos="100000">
                <a:srgbClr val="0A0A0A"/>
              </a:gs>
            </a:gsLst>
            <a:lin ang="5400000"/>
          </a:gradFill>
          <a:ln w="12700">
            <a:miter lim="400000"/>
          </a:ln>
          <a:effectLst>
            <a:reflection stA="50000" endPos="40000" dir="5400000" sy="-100000" algn="bl" rotWithShape="0"/>
          </a:effectLst>
        </p:spPr>
        <p:txBody>
          <a:bodyPr lIns="0" tIns="0" rIns="0" bIns="0" anchor="ctr"/>
          <a:lstStyle>
            <a:lvl1pPr defTabSz="584200">
              <a:defRPr sz="30000">
                <a:solidFill>
                  <a:srgbClr val="FFFFFF"/>
                </a:solidFill>
                <a:effectLst>
                  <a:outerShdw blurRad="25400" dist="38100" dir="5400000" rotWithShape="0">
                    <a:srgbClr val="000000">
                      <a:alpha val="49000"/>
                    </a:srgbClr>
                  </a:outerShdw>
                </a:effectLst>
                <a:latin typeface="Gill Sans"/>
                <a:ea typeface="Gill Sans"/>
                <a:cs typeface="Gill Sans"/>
                <a:sym typeface="Gill Sans"/>
              </a:defRPr>
            </a:lvl1pPr>
          </a:lstStyle>
          <a:p>
            <a:pPr lvl="0" algn="ctr">
              <a:defRPr sz="1800">
                <a:solidFill>
                  <a:srgbClr val="000000"/>
                </a:solidFill>
                <a:effectLst/>
              </a:defRPr>
            </a:pPr>
            <a:r>
              <a:rPr sz="10400" dirty="0">
                <a:solidFill>
                  <a:schemeClr val="bg1"/>
                </a:solidFill>
                <a:latin typeface="仿宋" panose="02010609060101010101" charset="-122"/>
                <a:ea typeface="仿宋" panose="02010609060101010101" charset="-122"/>
                <a:cs typeface="PakType Naskh Basic" panose="00000400000000000000" charset="0"/>
              </a:rPr>
              <a:t>9</a:t>
            </a:r>
            <a:endParaRPr sz="10400" dirty="0">
              <a:solidFill>
                <a:schemeClr val="bg1"/>
              </a:solidFill>
              <a:latin typeface="仿宋" panose="02010609060101010101" charset="-122"/>
              <a:ea typeface="仿宋" panose="02010609060101010101" charset="-122"/>
              <a:cs typeface="PakType Naskh Basic" panose="00000400000000000000" charset="0"/>
            </a:endParaRPr>
          </a:p>
        </p:txBody>
      </p:sp>
      <p:sp>
        <p:nvSpPr>
          <p:cNvPr id="124" name="Shape 124"/>
          <p:cNvSpPr/>
          <p:nvPr/>
        </p:nvSpPr>
        <p:spPr>
          <a:xfrm>
            <a:off x="4728938" y="2947854"/>
            <a:ext cx="3876675" cy="789305"/>
          </a:xfrm>
          <a:prstGeom prst="rect">
            <a:avLst/>
          </a:prstGeom>
          <a:ln w="12700">
            <a:miter lim="400000"/>
          </a:ln>
        </p:spPr>
        <p:txBody>
          <a:bodyPr wrap="square" lIns="25400" tIns="25400" rIns="25400" bIns="25400" anchor="ctr">
            <a:spAutoFit/>
          </a:bodyPr>
          <a:lstStyle/>
          <a:p>
            <a:pPr lvl="0">
              <a:defRPr sz="1800"/>
            </a:pPr>
            <a:r>
              <a:rPr sz="2400" b="1" dirty="0">
                <a:solidFill>
                  <a:srgbClr val="C82506"/>
                </a:solidFill>
                <a:latin typeface="仿宋" panose="02010609060101010101" charset="-122"/>
                <a:ea typeface="仿宋" panose="02010609060101010101" charset="-122"/>
                <a:cs typeface="仿宋" panose="02010609060101010101" charset="-122"/>
                <a:sym typeface="Helvetica"/>
              </a:rPr>
              <a:t>Red Hat Enterprise Linux</a:t>
            </a:r>
            <a:r>
              <a:rPr sz="2400" dirty="0">
                <a:latin typeface="仿宋" panose="02010609060101010101" charset="-122"/>
                <a:ea typeface="仿宋" panose="02010609060101010101" charset="-122"/>
                <a:cs typeface="仿宋" panose="02010609060101010101" charset="-122"/>
              </a:rPr>
              <a:t> </a:t>
            </a:r>
            <a:endParaRPr sz="2400" dirty="0">
              <a:latin typeface="仿宋" panose="02010609060101010101" charset="-122"/>
              <a:ea typeface="仿宋" panose="02010609060101010101" charset="-122"/>
              <a:cs typeface="仿宋" panose="02010609060101010101" charset="-122"/>
            </a:endParaRPr>
          </a:p>
          <a:p>
            <a:pPr lvl="0">
              <a:defRPr sz="1800"/>
            </a:pPr>
            <a:r>
              <a:rPr sz="2400" dirty="0" err="1">
                <a:latin typeface="仿宋" panose="02010609060101010101" charset="-122"/>
                <a:ea typeface="仿宋" panose="02010609060101010101" charset="-122"/>
                <a:cs typeface="仿宋" panose="02010609060101010101" charset="-122"/>
              </a:rPr>
              <a:t>对关键漏洞的修复时间</a:t>
            </a:r>
            <a:endParaRPr sz="2400" dirty="0" err="1">
              <a:latin typeface="仿宋" panose="02010609060101010101" charset="-122"/>
              <a:ea typeface="仿宋" panose="02010609060101010101" charset="-122"/>
              <a:cs typeface="仿宋" panose="02010609060101010101" charset="-122"/>
            </a:endParaRPr>
          </a:p>
        </p:txBody>
      </p:sp>
      <p:sp>
        <p:nvSpPr>
          <p:cNvPr id="125" name="Shape 125"/>
          <p:cNvSpPr/>
          <p:nvPr/>
        </p:nvSpPr>
        <p:spPr>
          <a:xfrm>
            <a:off x="1737800" y="2181224"/>
            <a:ext cx="1400378" cy="2489561"/>
          </a:xfrm>
          <a:prstGeom prst="roundRect">
            <a:avLst>
              <a:gd name="adj" fmla="val 10000"/>
            </a:avLst>
          </a:prstGeom>
          <a:gradFill>
            <a:gsLst>
              <a:gs pos="0">
                <a:srgbClr val="515151"/>
              </a:gs>
              <a:gs pos="100000">
                <a:srgbClr val="0A0A0A"/>
              </a:gs>
            </a:gsLst>
            <a:lin ang="5400000"/>
          </a:gradFill>
          <a:ln w="12700">
            <a:miter lim="400000"/>
          </a:ln>
          <a:effectLst>
            <a:reflection stA="50000" endPos="40000" dir="5400000" sy="-100000" algn="bl" rotWithShape="0"/>
          </a:effectLst>
        </p:spPr>
        <p:txBody>
          <a:bodyPr lIns="0" tIns="0" rIns="0" bIns="0" anchor="ctr"/>
          <a:lstStyle>
            <a:lvl1pPr defTabSz="584200">
              <a:defRPr sz="30000">
                <a:solidFill>
                  <a:srgbClr val="FFFFFF"/>
                </a:solidFill>
                <a:effectLst>
                  <a:outerShdw blurRad="25400" dist="38100" dir="5400000" rotWithShape="0">
                    <a:srgbClr val="000000">
                      <a:alpha val="49000"/>
                    </a:srgbClr>
                  </a:outerShdw>
                </a:effectLst>
                <a:latin typeface="Gill Sans"/>
                <a:ea typeface="Gill Sans"/>
                <a:cs typeface="Gill Sans"/>
                <a:sym typeface="Gill Sans"/>
              </a:defRPr>
            </a:lvl1pPr>
          </a:lstStyle>
          <a:p>
            <a:pPr lvl="0" algn="ctr">
              <a:defRPr sz="1800">
                <a:solidFill>
                  <a:srgbClr val="000000"/>
                </a:solidFill>
                <a:effectLst/>
              </a:defRPr>
            </a:pPr>
            <a:r>
              <a:rPr sz="10400" dirty="0">
                <a:solidFill>
                  <a:schemeClr val="bg1"/>
                </a:solidFill>
                <a:latin typeface="仿宋" panose="02010609060101010101" charset="-122"/>
                <a:ea typeface="仿宋" panose="02010609060101010101" charset="-122"/>
                <a:cs typeface="PakType Naskh Basic" panose="00000400000000000000" charset="0"/>
              </a:rPr>
              <a:t>5</a:t>
            </a:r>
            <a:endParaRPr sz="10400" dirty="0">
              <a:solidFill>
                <a:schemeClr val="bg1"/>
              </a:solidFill>
              <a:latin typeface="仿宋" panose="02010609060101010101" charset="-122"/>
              <a:ea typeface="仿宋" panose="02010609060101010101" charset="-122"/>
              <a:cs typeface="PakType Naskh Basic" panose="00000400000000000000" charset="0"/>
            </a:endParaRPr>
          </a:p>
        </p:txBody>
      </p:sp>
      <p:sp>
        <p:nvSpPr>
          <p:cNvPr id="126" name="Shape 126"/>
          <p:cNvSpPr/>
          <p:nvPr/>
        </p:nvSpPr>
        <p:spPr>
          <a:xfrm>
            <a:off x="10502909" y="2941688"/>
            <a:ext cx="1590179" cy="974626"/>
          </a:xfrm>
          <a:prstGeom prst="rect">
            <a:avLst/>
          </a:prstGeom>
          <a:ln w="12700">
            <a:miter lim="400000"/>
          </a:ln>
        </p:spPr>
        <p:txBody>
          <a:bodyPr wrap="none" lIns="25400" tIns="25400" rIns="25400" bIns="25400" anchor="ctr">
            <a:spAutoFit/>
          </a:bodyPr>
          <a:lstStyle>
            <a:lvl1pPr>
              <a:defRPr sz="12000" b="1">
                <a:solidFill>
                  <a:srgbClr val="C82506"/>
                </a:solidFill>
                <a:latin typeface="Helvetica"/>
                <a:ea typeface="Helvetica"/>
                <a:cs typeface="Helvetica"/>
                <a:sym typeface="Helvetica"/>
              </a:defRPr>
            </a:lvl1pPr>
          </a:lstStyle>
          <a:p>
            <a:pPr lvl="0">
              <a:defRPr sz="1800" b="0">
                <a:solidFill>
                  <a:srgbClr val="000000"/>
                </a:solidFill>
              </a:defRPr>
            </a:pPr>
            <a:r>
              <a:rPr sz="6000">
                <a:latin typeface="仿宋" panose="02010609060101010101" charset="-122"/>
                <a:ea typeface="仿宋" panose="02010609060101010101" charset="-122"/>
                <a:cs typeface="PakType Naskh Basic" panose="00000400000000000000" charset="0"/>
              </a:rPr>
              <a:t>天内</a:t>
            </a:r>
            <a:endParaRPr sz="6000">
              <a:latin typeface="仿宋" panose="02010609060101010101" charset="-122"/>
              <a:ea typeface="仿宋" panose="02010609060101010101" charset="-122"/>
              <a:cs typeface="PakType Naskh Basic" panose="00000400000000000000" charset="0"/>
            </a:endParaRPr>
          </a:p>
        </p:txBody>
      </p:sp>
      <p:sp>
        <p:nvSpPr>
          <p:cNvPr id="127" name="Shape 127"/>
          <p:cNvSpPr/>
          <p:nvPr/>
        </p:nvSpPr>
        <p:spPr>
          <a:xfrm>
            <a:off x="3161137" y="2181224"/>
            <a:ext cx="1400378" cy="2489561"/>
          </a:xfrm>
          <a:prstGeom prst="roundRect">
            <a:avLst>
              <a:gd name="adj" fmla="val 10000"/>
            </a:avLst>
          </a:prstGeom>
          <a:gradFill>
            <a:gsLst>
              <a:gs pos="0">
                <a:srgbClr val="515151"/>
              </a:gs>
              <a:gs pos="100000">
                <a:srgbClr val="0A0A0A"/>
              </a:gs>
            </a:gsLst>
            <a:lin ang="5400000"/>
          </a:gradFill>
          <a:ln w="12700">
            <a:miter lim="400000"/>
          </a:ln>
          <a:effectLst>
            <a:reflection stA="50000" endPos="40000" dir="5400000" sy="-100000" algn="bl" rotWithShape="0"/>
          </a:effectLst>
        </p:spPr>
        <p:txBody>
          <a:bodyPr lIns="0" tIns="0" rIns="0" bIns="0" anchor="ctr"/>
          <a:lstStyle>
            <a:lvl1pPr defTabSz="584200">
              <a:defRPr sz="30000">
                <a:solidFill>
                  <a:srgbClr val="FFFFFF"/>
                </a:solidFill>
                <a:effectLst>
                  <a:outerShdw blurRad="25400" dist="38100" dir="5400000" rotWithShape="0">
                    <a:srgbClr val="000000">
                      <a:alpha val="49000"/>
                    </a:srgbClr>
                  </a:outerShdw>
                </a:effectLst>
                <a:latin typeface="Gill Sans"/>
                <a:ea typeface="Gill Sans"/>
                <a:cs typeface="Gill Sans"/>
                <a:sym typeface="Gill Sans"/>
              </a:defRPr>
            </a:lvl1pPr>
          </a:lstStyle>
          <a:p>
            <a:pPr lvl="0" algn="ctr">
              <a:defRPr sz="1800">
                <a:solidFill>
                  <a:srgbClr val="000000"/>
                </a:solidFill>
                <a:effectLst/>
              </a:defRPr>
            </a:pPr>
            <a:r>
              <a:rPr sz="10400" dirty="0">
                <a:solidFill>
                  <a:schemeClr val="bg1"/>
                </a:solidFill>
                <a:latin typeface="仿宋" panose="02010609060101010101" charset="-122"/>
                <a:ea typeface="仿宋" panose="02010609060101010101" charset="-122"/>
                <a:cs typeface="PakType Naskh Basic" panose="00000400000000000000" charset="0"/>
              </a:rPr>
              <a:t>%</a:t>
            </a:r>
            <a:endParaRPr sz="10400" dirty="0">
              <a:solidFill>
                <a:schemeClr val="bg1"/>
              </a:solidFill>
              <a:latin typeface="仿宋" panose="02010609060101010101" charset="-122"/>
              <a:ea typeface="仿宋" panose="02010609060101010101" charset="-122"/>
              <a:cs typeface="PakType Naskh Basic" panose="00000400000000000000" charset="0"/>
            </a:endParaRPr>
          </a:p>
        </p:txBody>
      </p:sp>
      <p:sp>
        <p:nvSpPr>
          <p:cNvPr id="128" name="Shape 128"/>
          <p:cNvSpPr/>
          <p:nvPr/>
        </p:nvSpPr>
        <p:spPr>
          <a:xfrm>
            <a:off x="8935108" y="2184219"/>
            <a:ext cx="1400378" cy="2489561"/>
          </a:xfrm>
          <a:prstGeom prst="roundRect">
            <a:avLst>
              <a:gd name="adj" fmla="val 10000"/>
            </a:avLst>
          </a:prstGeom>
          <a:gradFill>
            <a:gsLst>
              <a:gs pos="0">
                <a:srgbClr val="515151"/>
              </a:gs>
              <a:gs pos="100000">
                <a:srgbClr val="0A0A0A"/>
              </a:gs>
            </a:gsLst>
            <a:lin ang="5400000"/>
          </a:gradFill>
          <a:ln w="12700">
            <a:miter lim="400000"/>
          </a:ln>
          <a:effectLst>
            <a:reflection stA="50000" endPos="40000" dir="5400000" sy="-100000" algn="bl" rotWithShape="0"/>
          </a:effectLst>
        </p:spPr>
        <p:txBody>
          <a:bodyPr lIns="0" tIns="0" rIns="0" bIns="0" anchor="ctr"/>
          <a:lstStyle>
            <a:lvl1pPr defTabSz="584200">
              <a:defRPr sz="30000">
                <a:solidFill>
                  <a:srgbClr val="FFFFFF"/>
                </a:solidFill>
                <a:effectLst>
                  <a:outerShdw blurRad="25400" dist="38100" dir="5400000" rotWithShape="0">
                    <a:srgbClr val="000000">
                      <a:alpha val="49000"/>
                    </a:srgbClr>
                  </a:outerShdw>
                </a:effectLst>
                <a:latin typeface="Gill Sans"/>
                <a:ea typeface="Gill Sans"/>
                <a:cs typeface="Gill Sans"/>
                <a:sym typeface="Gill Sans"/>
              </a:defRPr>
            </a:lvl1pPr>
          </a:lstStyle>
          <a:p>
            <a:pPr lvl="0" algn="ctr">
              <a:defRPr sz="1800">
                <a:solidFill>
                  <a:srgbClr val="000000"/>
                </a:solidFill>
                <a:effectLst/>
              </a:defRPr>
            </a:pPr>
            <a:r>
              <a:rPr sz="10400" dirty="0">
                <a:solidFill>
                  <a:schemeClr val="bg1"/>
                </a:solidFill>
                <a:latin typeface="仿宋" panose="02010609060101010101" charset="-122"/>
                <a:ea typeface="仿宋" panose="02010609060101010101" charset="-122"/>
                <a:cs typeface="PakType Naskh Basic" panose="00000400000000000000" charset="0"/>
              </a:rPr>
              <a:t>1</a:t>
            </a:r>
            <a:endParaRPr sz="10400" dirty="0">
              <a:solidFill>
                <a:schemeClr val="bg1"/>
              </a:solidFill>
              <a:latin typeface="仿宋" panose="02010609060101010101" charset="-122"/>
              <a:ea typeface="仿宋" panose="02010609060101010101" charset="-122"/>
              <a:cs typeface="PakType Naskh Basic" panose="000004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asted-image.png"/>
          <p:cNvPicPr/>
          <p:nvPr/>
        </p:nvPicPr>
        <p:blipFill>
          <a:blip r:embed="rId1"/>
          <a:srcRect t="95" b="29457"/>
          <a:stretch>
            <a:fillRect/>
          </a:stretch>
        </p:blipFill>
        <p:spPr>
          <a:xfrm>
            <a:off x="6711027" y="1724024"/>
            <a:ext cx="4166523" cy="4542633"/>
          </a:xfrm>
          <a:prstGeom prst="rect">
            <a:avLst/>
          </a:prstGeom>
          <a:ln w="12700">
            <a:miter lim="400000"/>
            <a:headEnd/>
            <a:tailEnd/>
          </a:ln>
        </p:spPr>
      </p:pic>
      <p:sp>
        <p:nvSpPr>
          <p:cNvPr id="136" name="Shape 136"/>
          <p:cNvSpPr>
            <a:spLocks noGrp="1"/>
          </p:cNvSpPr>
          <p:nvPr>
            <p:ph type="title"/>
          </p:nvPr>
        </p:nvSpPr>
        <p:spPr>
          <a:prstGeom prst="rect">
            <a:avLst/>
          </a:prstGeom>
        </p:spPr>
        <p:txBody>
          <a:bodyPr/>
          <a:lstStyle/>
          <a:p>
            <a:pPr lvl="0">
              <a:defRPr sz="1800"/>
            </a:pPr>
            <a:r>
              <a:rPr altLang="en-US" sz="3600">
                <a:sym typeface="+mn-ea"/>
              </a:rPr>
              <a:t>安全团队及时响应：</a:t>
            </a:r>
            <a:r>
              <a:rPr sz="3600">
                <a:latin typeface="仿宋" panose="02010609060101010101" charset="-122"/>
                <a:ea typeface="仿宋" panose="02010609060101010101" charset="-122"/>
                <a:cs typeface="仿宋" panose="02010609060101010101" charset="-122"/>
              </a:rPr>
              <a:t>Red Hat 补丁分类和级别定义</a:t>
            </a:r>
            <a:endParaRPr sz="3600">
              <a:latin typeface="仿宋" panose="02010609060101010101" charset="-122"/>
              <a:ea typeface="仿宋" panose="02010609060101010101" charset="-122"/>
              <a:cs typeface="仿宋" panose="02010609060101010101" charset="-122"/>
            </a:endParaRPr>
          </a:p>
        </p:txBody>
      </p:sp>
      <p:sp>
        <p:nvSpPr>
          <p:cNvPr id="137" name="Shape 137"/>
          <p:cNvSpPr>
            <a:spLocks noGrp="1"/>
          </p:cNvSpPr>
          <p:nvPr>
            <p:ph idx="1"/>
          </p:nvPr>
        </p:nvSpPr>
        <p:spPr>
          <a:prstGeom prst="rect">
            <a:avLst/>
          </a:prstGeom>
        </p:spPr>
        <p:txBody>
          <a:bodyPr>
            <a:normAutofit lnSpcReduction="10000"/>
          </a:bodyPr>
          <a:lstStyle/>
          <a:p>
            <a:pPr lvl="0">
              <a:lnSpc>
                <a:spcPct val="120000"/>
              </a:lnSpc>
              <a:spcBef>
                <a:spcPts val="0"/>
              </a:spcBef>
              <a:spcAft>
                <a:spcPts val="0"/>
              </a:spcAft>
              <a:defRPr sz="1800"/>
            </a:pPr>
            <a:r>
              <a:rPr sz="2750" dirty="0">
                <a:latin typeface="仿宋" panose="02010609060101010101" charset="-122"/>
                <a:ea typeface="仿宋" panose="02010609060101010101" charset="-122"/>
              </a:rPr>
              <a:t>三种类型</a:t>
            </a:r>
            <a:endParaRPr sz="2750" dirty="0">
              <a:latin typeface="仿宋" panose="02010609060101010101" charset="-122"/>
              <a:ea typeface="仿宋" panose="02010609060101010101" charset="-122"/>
            </a:endParaRPr>
          </a:p>
          <a:p>
            <a:pPr marL="829310" lvl="1" indent="-384810">
              <a:lnSpc>
                <a:spcPct val="120000"/>
              </a:lnSpc>
              <a:spcBef>
                <a:spcPts val="0"/>
              </a:spcBef>
              <a:spcAft>
                <a:spcPts val="0"/>
              </a:spcAft>
              <a:buSzPct val="100000"/>
              <a:buAutoNum type="arabicPeriod"/>
              <a:defRPr sz="1800"/>
            </a:pPr>
            <a:r>
              <a:rPr sz="2250" dirty="0">
                <a:latin typeface="仿宋" panose="02010609060101010101" charset="-122"/>
                <a:ea typeface="仿宋" panose="02010609060101010101" charset="-122"/>
              </a:rPr>
              <a:t>修复安全漏洞</a:t>
            </a:r>
            <a:endParaRPr sz="2250" dirty="0">
              <a:latin typeface="仿宋" panose="02010609060101010101" charset="-122"/>
              <a:ea typeface="仿宋" panose="02010609060101010101" charset="-122"/>
            </a:endParaRPr>
          </a:p>
          <a:p>
            <a:pPr marL="829310" lvl="1" indent="-384810">
              <a:lnSpc>
                <a:spcPct val="120000"/>
              </a:lnSpc>
              <a:spcBef>
                <a:spcPts val="0"/>
              </a:spcBef>
              <a:spcAft>
                <a:spcPts val="0"/>
              </a:spcAft>
              <a:buSzPct val="100000"/>
              <a:buAutoNum type="arabicPeriod"/>
              <a:defRPr sz="1800"/>
            </a:pPr>
            <a:r>
              <a:rPr sz="2250" dirty="0">
                <a:latin typeface="仿宋" panose="02010609060101010101" charset="-122"/>
                <a:ea typeface="仿宋" panose="02010609060101010101" charset="-122"/>
              </a:rPr>
              <a:t>修复软件缺陷</a:t>
            </a:r>
            <a:endParaRPr sz="2250" dirty="0">
              <a:latin typeface="仿宋" panose="02010609060101010101" charset="-122"/>
              <a:ea typeface="仿宋" panose="02010609060101010101" charset="-122"/>
            </a:endParaRPr>
          </a:p>
          <a:p>
            <a:pPr marL="829310" lvl="1" indent="-384810">
              <a:lnSpc>
                <a:spcPct val="120000"/>
              </a:lnSpc>
              <a:spcBef>
                <a:spcPts val="0"/>
              </a:spcBef>
              <a:spcAft>
                <a:spcPts val="0"/>
              </a:spcAft>
              <a:buSzPct val="100000"/>
              <a:buAutoNum type="arabicPeriod"/>
              <a:defRPr sz="1800"/>
            </a:pPr>
            <a:r>
              <a:rPr sz="2250" dirty="0">
                <a:latin typeface="仿宋" panose="02010609060101010101" charset="-122"/>
                <a:ea typeface="仿宋" panose="02010609060101010101" charset="-122"/>
              </a:rPr>
              <a:t>新增增强功能</a:t>
            </a:r>
            <a:endParaRPr sz="2250" dirty="0">
              <a:latin typeface="仿宋" panose="02010609060101010101" charset="-122"/>
              <a:ea typeface="仿宋" panose="02010609060101010101" charset="-122"/>
            </a:endParaRPr>
          </a:p>
          <a:p>
            <a:pPr marL="829310" lvl="1" indent="-384810">
              <a:lnSpc>
                <a:spcPct val="120000"/>
              </a:lnSpc>
              <a:spcBef>
                <a:spcPts val="0"/>
              </a:spcBef>
              <a:spcAft>
                <a:spcPts val="0"/>
              </a:spcAft>
              <a:buSzPct val="100000"/>
              <a:buAutoNum type="arabicPeriod"/>
              <a:defRPr sz="1800"/>
            </a:pPr>
            <a:endParaRPr sz="2250" dirty="0">
              <a:latin typeface="仿宋" panose="02010609060101010101" charset="-122"/>
              <a:ea typeface="仿宋" panose="02010609060101010101" charset="-122"/>
            </a:endParaRPr>
          </a:p>
          <a:p>
            <a:pPr marL="274955" indent="-274955">
              <a:lnSpc>
                <a:spcPct val="120000"/>
              </a:lnSpc>
              <a:spcBef>
                <a:spcPts val="0"/>
              </a:spcBef>
              <a:spcAft>
                <a:spcPts val="0"/>
              </a:spcAft>
              <a:defRPr sz="1800"/>
            </a:pPr>
            <a:r>
              <a:rPr sz="2750" dirty="0">
                <a:latin typeface="仿宋" panose="02010609060101010101" charset="-122"/>
                <a:ea typeface="仿宋" panose="02010609060101010101" charset="-122"/>
              </a:rPr>
              <a:t>四种影响级别</a:t>
            </a:r>
            <a:endParaRPr sz="2750" dirty="0">
              <a:latin typeface="仿宋" panose="02010609060101010101" charset="-122"/>
              <a:ea typeface="仿宋" panose="02010609060101010101" charset="-122"/>
            </a:endParaRPr>
          </a:p>
          <a:p>
            <a:pPr marL="592455" lvl="1" indent="-274955">
              <a:lnSpc>
                <a:spcPct val="120000"/>
              </a:lnSpc>
              <a:spcBef>
                <a:spcPts val="0"/>
              </a:spcBef>
              <a:spcAft>
                <a:spcPts val="0"/>
              </a:spcAft>
              <a:defRPr sz="1800"/>
            </a:pPr>
            <a:r>
              <a:rPr sz="2250" dirty="0">
                <a:latin typeface="仿宋" panose="02010609060101010101" charset="-122"/>
                <a:ea typeface="仿宋" panose="02010609060101010101" charset="-122"/>
              </a:rPr>
              <a:t>关键</a:t>
            </a:r>
            <a:endParaRPr sz="2250" dirty="0">
              <a:latin typeface="仿宋" panose="02010609060101010101" charset="-122"/>
              <a:ea typeface="仿宋" panose="02010609060101010101" charset="-122"/>
            </a:endParaRPr>
          </a:p>
          <a:p>
            <a:pPr marL="592455" lvl="1" indent="-274955">
              <a:lnSpc>
                <a:spcPct val="120000"/>
              </a:lnSpc>
              <a:spcBef>
                <a:spcPts val="0"/>
              </a:spcBef>
              <a:spcAft>
                <a:spcPts val="0"/>
              </a:spcAft>
              <a:defRPr sz="1800"/>
            </a:pPr>
            <a:r>
              <a:rPr sz="2250" dirty="0">
                <a:latin typeface="仿宋" panose="02010609060101010101" charset="-122"/>
                <a:ea typeface="仿宋" panose="02010609060101010101" charset="-122"/>
              </a:rPr>
              <a:t>重要</a:t>
            </a:r>
            <a:endParaRPr sz="2250" dirty="0">
              <a:latin typeface="仿宋" panose="02010609060101010101" charset="-122"/>
              <a:ea typeface="仿宋" panose="02010609060101010101" charset="-122"/>
            </a:endParaRPr>
          </a:p>
          <a:p>
            <a:pPr marL="592455" lvl="1" indent="-274955">
              <a:lnSpc>
                <a:spcPct val="120000"/>
              </a:lnSpc>
              <a:spcBef>
                <a:spcPts val="0"/>
              </a:spcBef>
              <a:spcAft>
                <a:spcPts val="0"/>
              </a:spcAft>
              <a:defRPr sz="1800"/>
            </a:pPr>
            <a:r>
              <a:rPr sz="2250" dirty="0">
                <a:latin typeface="仿宋" panose="02010609060101010101" charset="-122"/>
                <a:ea typeface="仿宋" panose="02010609060101010101" charset="-122"/>
              </a:rPr>
              <a:t>中等</a:t>
            </a:r>
            <a:endParaRPr sz="2250" dirty="0">
              <a:latin typeface="仿宋" panose="02010609060101010101" charset="-122"/>
              <a:ea typeface="仿宋" panose="02010609060101010101" charset="-122"/>
            </a:endParaRPr>
          </a:p>
          <a:p>
            <a:pPr marL="592455" lvl="1" indent="-274955">
              <a:lnSpc>
                <a:spcPct val="120000"/>
              </a:lnSpc>
              <a:spcBef>
                <a:spcPts val="0"/>
              </a:spcBef>
              <a:spcAft>
                <a:spcPts val="0"/>
              </a:spcAft>
              <a:defRPr sz="1800"/>
            </a:pPr>
            <a:r>
              <a:rPr sz="2250" dirty="0">
                <a:latin typeface="仿宋" panose="02010609060101010101" charset="-122"/>
                <a:ea typeface="仿宋" panose="02010609060101010101" charset="-122"/>
              </a:rPr>
              <a:t>低等</a:t>
            </a:r>
            <a:endParaRPr sz="2250" dirty="0">
              <a:latin typeface="仿宋" panose="02010609060101010101" charset="-122"/>
              <a:ea typeface="仿宋" panose="02010609060101010101" charset="-122"/>
            </a:endParaRPr>
          </a:p>
        </p:txBody>
      </p:sp>
      <p:sp>
        <p:nvSpPr>
          <p:cNvPr id="138" name="Shape 138"/>
          <p:cNvSpPr>
            <a:spLocks noGrp="1"/>
          </p:cNvSpPr>
          <p:nvPr>
            <p:ph type="sldNum" sz="quarter" idx="12"/>
          </p:nvPr>
        </p:nvSpPr>
        <p:spPr>
          <a:prstGeom prst="rect">
            <a:avLst/>
          </a:prstGeom>
        </p:spPr>
        <p:txBody>
          <a:bodyPr/>
          <a:lstStyle/>
          <a:p>
            <a:pPr lvl="0">
              <a:defRPr sz="1800"/>
            </a:pPr>
            <a:fld id="{86CB4B4D-7CA3-9044-876B-883B54F8677D}" type="slidenum">
              <a:rPr sz="1200">
                <a:latin typeface="仿宋" panose="02010609060101010101" charset="-122"/>
                <a:ea typeface="仿宋" panose="02010609060101010101" charset="-122"/>
              </a:rPr>
            </a:fld>
            <a:endParaRPr sz="1200">
              <a:latin typeface="仿宋" panose="02010609060101010101" charset="-122"/>
              <a:ea typeface="仿宋" panose="02010609060101010101" charset="-122"/>
            </a:endParaRPr>
          </a:p>
        </p:txBody>
      </p:sp>
      <p:sp>
        <p:nvSpPr>
          <p:cNvPr id="139" name="Shape 139"/>
          <p:cNvSpPr/>
          <p:nvPr/>
        </p:nvSpPr>
        <p:spPr>
          <a:xfrm>
            <a:off x="6588760" y="6498590"/>
            <a:ext cx="5266690" cy="230505"/>
          </a:xfrm>
          <a:prstGeom prst="rect">
            <a:avLst/>
          </a:prstGeom>
          <a:solidFill>
            <a:srgbClr val="70BF41"/>
          </a:solidFill>
          <a:ln w="12700">
            <a:miter lim="400000"/>
          </a:ln>
        </p:spPr>
        <p:txBody>
          <a:bodyPr wrap="square" lIns="0" tIns="0" rIns="0" bIns="0" anchor="ctr">
            <a:spAutoFit/>
          </a:bodyPr>
          <a:lstStyle>
            <a:lvl1pPr>
              <a:defRPr sz="3000"/>
            </a:lvl1pPr>
          </a:lstStyle>
          <a:p>
            <a:pPr lvl="0">
              <a:defRPr sz="1800"/>
            </a:pPr>
            <a:r>
              <a:rPr sz="1500">
                <a:latin typeface="仿宋" panose="02010609060101010101" charset="-122"/>
                <a:ea typeface="仿宋" panose="02010609060101010101" charset="-122"/>
              </a:rPr>
              <a:t>https://access.redhat.com/security/cve/CVE-2015-0235</a:t>
            </a:r>
            <a:endParaRPr sz="1500">
              <a:latin typeface="仿宋" panose="02010609060101010101" charset="-122"/>
              <a:ea typeface="仿宋" panose="02010609060101010101" charset="-122"/>
            </a:endParaRPr>
          </a:p>
        </p:txBody>
      </p:sp>
      <p:pic>
        <p:nvPicPr>
          <p:cNvPr id="140" name="pasted-image.tif"/>
          <p:cNvPicPr/>
          <p:nvPr/>
        </p:nvPicPr>
        <p:blipFill>
          <a:blip r:embed="rId2"/>
          <a:stretch>
            <a:fillRect/>
          </a:stretch>
        </p:blipFill>
        <p:spPr>
          <a:xfrm>
            <a:off x="3919063" y="4182775"/>
            <a:ext cx="2268151" cy="224985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4520" y="0"/>
            <a:ext cx="10749280" cy="937260"/>
          </a:xfrm>
        </p:spPr>
        <p:txBody>
          <a:bodyPr/>
          <a:p>
            <a:r>
              <a:rPr altLang="en-US" sz="3200">
                <a:sym typeface="+mn-ea"/>
              </a:rPr>
              <a:t>安全团队及时响应：</a:t>
            </a:r>
            <a:r>
              <a:rPr lang="zh-CN" altLang="en-US" sz="3200">
                <a:latin typeface="仿宋" panose="02010609060101010101" charset="-122"/>
                <a:ea typeface="仿宋" panose="02010609060101010101" charset="-122"/>
              </a:rPr>
              <a:t>及时发布安全信息和跟新安全统计</a:t>
            </a:r>
            <a:endParaRPr lang="zh-CN" altLang="en-US" sz="3200">
              <a:latin typeface="仿宋" panose="02010609060101010101" charset="-122"/>
              <a:ea typeface="仿宋" panose="02010609060101010101" charset="-122"/>
            </a:endParaRPr>
          </a:p>
        </p:txBody>
      </p:sp>
      <p:pic>
        <p:nvPicPr>
          <p:cNvPr id="6" name="内容占位符 5" descr="2019-05-10 14-35-43 创建的截图"/>
          <p:cNvPicPr>
            <a:picLocks noChangeAspect="1"/>
          </p:cNvPicPr>
          <p:nvPr>
            <p:ph idx="1"/>
          </p:nvPr>
        </p:nvPicPr>
        <p:blipFill>
          <a:blip r:embed="rId1"/>
          <a:srcRect l="9933" r="31103"/>
          <a:stretch>
            <a:fillRect/>
          </a:stretch>
        </p:blipFill>
        <p:spPr>
          <a:xfrm>
            <a:off x="325120" y="1497965"/>
            <a:ext cx="6029960" cy="5753100"/>
          </a:xfrm>
          <a:prstGeom prst="rect">
            <a:avLst/>
          </a:prstGeom>
        </p:spPr>
      </p:pic>
      <p:pic>
        <p:nvPicPr>
          <p:cNvPr id="7" name="图片 6" descr="2019-05-10 14-36-37 创建的截图"/>
          <p:cNvPicPr>
            <a:picLocks noChangeAspect="1"/>
          </p:cNvPicPr>
          <p:nvPr/>
        </p:nvPicPr>
        <p:blipFill>
          <a:blip r:embed="rId2"/>
          <a:srcRect l="9886" r="30663"/>
          <a:stretch>
            <a:fillRect/>
          </a:stretch>
        </p:blipFill>
        <p:spPr>
          <a:xfrm>
            <a:off x="1586865" y="1120140"/>
            <a:ext cx="5979795" cy="5657850"/>
          </a:xfrm>
          <a:prstGeom prst="rect">
            <a:avLst/>
          </a:prstGeom>
        </p:spPr>
      </p:pic>
      <p:pic>
        <p:nvPicPr>
          <p:cNvPr id="8" name="图片 7" descr="2019-05-10 14-37-46 创建的截图"/>
          <p:cNvPicPr>
            <a:picLocks noChangeAspect="1"/>
          </p:cNvPicPr>
          <p:nvPr/>
        </p:nvPicPr>
        <p:blipFill>
          <a:blip r:embed="rId3"/>
          <a:srcRect l="10221" r="31004"/>
          <a:stretch>
            <a:fillRect/>
          </a:stretch>
        </p:blipFill>
        <p:spPr>
          <a:xfrm>
            <a:off x="3314700" y="1052195"/>
            <a:ext cx="5911850" cy="5657850"/>
          </a:xfrm>
          <a:prstGeom prst="rect">
            <a:avLst/>
          </a:prstGeom>
        </p:spPr>
      </p:pic>
      <p:pic>
        <p:nvPicPr>
          <p:cNvPr id="11" name="图片 10" descr="2019-05-10 14-45-35 创建的截图"/>
          <p:cNvPicPr>
            <a:picLocks noChangeAspect="1"/>
          </p:cNvPicPr>
          <p:nvPr/>
        </p:nvPicPr>
        <p:blipFill>
          <a:blip r:embed="rId4"/>
          <a:srcRect l="10114" r="31004"/>
          <a:stretch>
            <a:fillRect/>
          </a:stretch>
        </p:blipFill>
        <p:spPr>
          <a:xfrm>
            <a:off x="4900295" y="1209040"/>
            <a:ext cx="5922645" cy="5657850"/>
          </a:xfrm>
          <a:prstGeom prst="rect">
            <a:avLst/>
          </a:prstGeom>
        </p:spPr>
      </p:pic>
      <p:pic>
        <p:nvPicPr>
          <p:cNvPr id="12" name="图片 11" descr="2019-05-10 14-43-36 创建的截图"/>
          <p:cNvPicPr>
            <a:picLocks noChangeAspect="1"/>
          </p:cNvPicPr>
          <p:nvPr/>
        </p:nvPicPr>
        <p:blipFill>
          <a:blip r:embed="rId5"/>
          <a:srcRect l="10000" r="31225"/>
          <a:stretch>
            <a:fillRect/>
          </a:stretch>
        </p:blipFill>
        <p:spPr>
          <a:xfrm>
            <a:off x="6355080" y="1712595"/>
            <a:ext cx="5911850" cy="5657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t>红帽</a:t>
            </a:r>
            <a:r>
              <a:rPr lang="en-US" altLang="zh-CN"/>
              <a:t>Linux</a:t>
            </a:r>
            <a:r>
              <a:rPr altLang="en-US"/>
              <a:t>内核热补丁技术</a:t>
            </a:r>
            <a:r>
              <a:rPr lang="en-US" altLang="zh-CN"/>
              <a:t>Kpatch</a:t>
            </a:r>
            <a:endParaRPr lang="en-US" altLang="zh-CN"/>
          </a:p>
        </p:txBody>
      </p:sp>
      <p:sp>
        <p:nvSpPr>
          <p:cNvPr id="3" name="内容占位符 2"/>
          <p:cNvSpPr>
            <a:spLocks noGrp="1"/>
          </p:cNvSpPr>
          <p:nvPr>
            <p:ph idx="1"/>
          </p:nvPr>
        </p:nvSpPr>
        <p:spPr/>
        <p:txBody>
          <a:bodyPr>
            <a:normAutofit/>
          </a:bodyPr>
          <a:p>
            <a:pPr marL="285750" indent="-285750" fontAlgn="auto">
              <a:lnSpc>
                <a:spcPct val="100000"/>
              </a:lnSpc>
              <a:spcBef>
                <a:spcPts val="0"/>
              </a:spcBef>
              <a:spcAft>
                <a:spcPts val="600"/>
              </a:spcAft>
              <a:buFont typeface="Arial" panose="020B0604020202020204" pitchFamily="34" charset="0"/>
              <a:buChar char="•"/>
            </a:pPr>
            <a:r>
              <a:rPr lang="zh-CN" altLang="en-US"/>
              <a:t>什么是</a:t>
            </a:r>
            <a:r>
              <a:rPr lang="en-US" altLang="zh-CN"/>
              <a:t>Linux</a:t>
            </a:r>
            <a:r>
              <a:rPr altLang="en-US"/>
              <a:t>内核热补丁技术</a:t>
            </a:r>
            <a:endParaRPr altLang="en-US"/>
          </a:p>
          <a:p>
            <a:pPr marL="742950" lvl="1" indent="-285750" fontAlgn="auto">
              <a:lnSpc>
                <a:spcPct val="100000"/>
              </a:lnSpc>
              <a:spcBef>
                <a:spcPts val="0"/>
              </a:spcBef>
              <a:spcAft>
                <a:spcPts val="600"/>
              </a:spcAft>
              <a:buFont typeface="Arial" panose="020B0604020202020204" pitchFamily="34" charset="0"/>
              <a:buChar char="•"/>
            </a:pPr>
            <a:r>
              <a:rPr altLang="en-US"/>
              <a:t>是一种无需重启操作系统，动态为内核打补丁的技术。系统管理员基于该技术，可以在不重启系统的情况下，修复内核BUG或安全漏洞，可以在最大程度上减少系统宕机时间，增加系统的可用性。</a:t>
            </a:r>
            <a:endParaRPr altLang="en-US"/>
          </a:p>
          <a:p>
            <a:pPr marL="285750" indent="-285750" fontAlgn="auto">
              <a:lnSpc>
                <a:spcPct val="100000"/>
              </a:lnSpc>
              <a:spcBef>
                <a:spcPts val="0"/>
              </a:spcBef>
              <a:spcAft>
                <a:spcPts val="600"/>
              </a:spcAft>
              <a:buFont typeface="Arial" panose="020B0604020202020204" pitchFamily="34" charset="0"/>
              <a:buChar char="•"/>
            </a:pPr>
            <a:r>
              <a:rPr altLang="en-US"/>
              <a:t>支持哪些红帽操作系统</a:t>
            </a:r>
            <a:endParaRPr altLang="en-US"/>
          </a:p>
          <a:p>
            <a:pPr marL="742950" lvl="1" indent="-285750" fontAlgn="auto">
              <a:lnSpc>
                <a:spcPct val="100000"/>
              </a:lnSpc>
              <a:spcBef>
                <a:spcPts val="0"/>
              </a:spcBef>
              <a:spcAft>
                <a:spcPts val="600"/>
              </a:spcAft>
              <a:buFont typeface="Arial" panose="020B0604020202020204" pitchFamily="34" charset="0"/>
              <a:buChar char="•"/>
            </a:pPr>
            <a:r>
              <a:rPr altLang="en-US"/>
              <a:t>Red Hat Enterprise Linux 7 for AMD64、Intel 64、PPC64le</a:t>
            </a:r>
            <a:endParaRPr altLang="en-US"/>
          </a:p>
          <a:p>
            <a:pPr marL="742950" lvl="1" indent="-285750" fontAlgn="auto">
              <a:lnSpc>
                <a:spcPct val="100000"/>
              </a:lnSpc>
              <a:spcBef>
                <a:spcPts val="0"/>
              </a:spcBef>
              <a:spcAft>
                <a:spcPts val="600"/>
              </a:spcAft>
              <a:buFont typeface="Arial" panose="020B0604020202020204" pitchFamily="34" charset="0"/>
              <a:buChar char="•"/>
            </a:pPr>
            <a:r>
              <a:rPr altLang="en-US"/>
              <a:t>Red Hat Enterprise Linux 8 for AMD64、Intel 64、PPC64le</a:t>
            </a:r>
            <a:endParaRPr altLang="en-US"/>
          </a:p>
          <a:p>
            <a:pPr marL="285750" indent="-285750" fontAlgn="auto">
              <a:lnSpc>
                <a:spcPct val="100000"/>
              </a:lnSpc>
              <a:spcBef>
                <a:spcPts val="0"/>
              </a:spcBef>
              <a:spcAft>
                <a:spcPts val="600"/>
              </a:spcAft>
              <a:buFont typeface="Arial" panose="020B0604020202020204" pitchFamily="34" charset="0"/>
              <a:buChar char="•"/>
            </a:pPr>
            <a:r>
              <a:rPr altLang="en-US"/>
              <a:t>红帽对</a:t>
            </a:r>
            <a:r>
              <a:rPr lang="en-US" altLang="zh-CN"/>
              <a:t>Kpatch</a:t>
            </a:r>
            <a:r>
              <a:rPr altLang="en-US"/>
              <a:t>的支持情况</a:t>
            </a:r>
            <a:endParaRPr altLang="en-US"/>
          </a:p>
          <a:p>
            <a:pPr marL="742950" lvl="1" indent="-285750" fontAlgn="auto">
              <a:lnSpc>
                <a:spcPct val="100000"/>
              </a:lnSpc>
              <a:spcBef>
                <a:spcPts val="0"/>
              </a:spcBef>
              <a:spcAft>
                <a:spcPts val="600"/>
              </a:spcAft>
              <a:buFont typeface="Arial" panose="020B0604020202020204" pitchFamily="34" charset="0"/>
              <a:buChar char="•"/>
            </a:pPr>
            <a:r>
              <a:rPr altLang="en-US"/>
              <a:t>补丁是累积的</a:t>
            </a:r>
            <a:endParaRPr altLang="en-US"/>
          </a:p>
          <a:p>
            <a:pPr marL="742950" lvl="1" indent="-285750" fontAlgn="auto">
              <a:lnSpc>
                <a:spcPct val="100000"/>
              </a:lnSpc>
              <a:spcBef>
                <a:spcPts val="0"/>
              </a:spcBef>
              <a:spcAft>
                <a:spcPts val="600"/>
              </a:spcAft>
              <a:buFont typeface="Arial" panose="020B0604020202020204" pitchFamily="34" charset="0"/>
              <a:buChar char="•"/>
            </a:pPr>
            <a:r>
              <a:rPr altLang="en-US"/>
              <a:t>需要Red Hat Enterprise Linux的版本大于等于7.2才有正式支持</a:t>
            </a:r>
            <a:endParaRPr altLang="en-US"/>
          </a:p>
          <a:p>
            <a:pPr marL="742950" lvl="1" indent="-285750" fontAlgn="auto">
              <a:lnSpc>
                <a:spcPct val="100000"/>
              </a:lnSpc>
              <a:spcBef>
                <a:spcPts val="0"/>
              </a:spcBef>
              <a:spcAft>
                <a:spcPts val="600"/>
              </a:spcAft>
              <a:buFont typeface="Arial" panose="020B0604020202020204" pitchFamily="34" charset="0"/>
              <a:buChar char="•"/>
            </a:pPr>
            <a:r>
              <a:rPr altLang="en-US"/>
              <a:t>对于SAP的Red Hat Enterprise Linux, kpatch只能支持有Premium订阅且等于/高于Red Hat Enterprise Linux7.4版本</a:t>
            </a:r>
            <a:endParaRPr altLang="en-US"/>
          </a:p>
          <a:p>
            <a:pPr marL="742950" lvl="1" indent="-285750" fontAlgn="auto">
              <a:lnSpc>
                <a:spcPct val="100000"/>
              </a:lnSpc>
              <a:spcBef>
                <a:spcPts val="0"/>
              </a:spcBef>
              <a:spcAft>
                <a:spcPts val="600"/>
              </a:spcAft>
              <a:buFont typeface="Arial" panose="020B0604020202020204" pitchFamily="34" charset="0"/>
              <a:buChar char="•"/>
            </a:pPr>
            <a:r>
              <a:rPr altLang="en-US"/>
              <a:t>只支持Red Hat 定义为严重和高级别的CVEs</a:t>
            </a:r>
            <a:endParaRPr altLang="en-US"/>
          </a:p>
          <a:p>
            <a:pPr marL="742950" lvl="1" indent="-285750" fontAlgn="auto">
              <a:lnSpc>
                <a:spcPct val="100000"/>
              </a:lnSpc>
              <a:spcBef>
                <a:spcPts val="0"/>
              </a:spcBef>
              <a:spcAft>
                <a:spcPts val="600"/>
              </a:spcAft>
              <a:buFont typeface="Arial" panose="020B0604020202020204" pitchFamily="34" charset="0"/>
              <a:buChar char="•"/>
            </a:pPr>
            <a:r>
              <a:rPr altLang="en-US"/>
              <a:t>不支持Red Hat Enterprise Linux 5和Red Hat Enterprise Linux 6</a:t>
            </a:r>
            <a:endParaRPr altLang="en-US"/>
          </a:p>
          <a:p>
            <a:pPr marL="742950" lvl="1" indent="-285750" fontAlgn="auto">
              <a:lnSpc>
                <a:spcPct val="100000"/>
              </a:lnSpc>
              <a:spcBef>
                <a:spcPts val="0"/>
              </a:spcBef>
              <a:spcAft>
                <a:spcPts val="600"/>
              </a:spcAft>
              <a:buFont typeface="Arial" panose="020B0604020202020204" pitchFamily="34" charset="0"/>
              <a:buChar char="•"/>
            </a:pPr>
            <a:r>
              <a:rPr altLang="en-US"/>
              <a:t>并不能支持所有的情况,比如硬件,固件和驱动新功能</a:t>
            </a:r>
            <a:endParaRPr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Shape 233"/>
          <p:cNvSpPr/>
          <p:nvPr/>
        </p:nvSpPr>
        <p:spPr>
          <a:xfrm>
            <a:off x="4705958" y="2411556"/>
            <a:ext cx="2640400" cy="2590400"/>
          </a:xfrm>
          <a:prstGeom prst="rect">
            <a:avLst/>
          </a:prstGeom>
          <a:noFill/>
          <a:ln>
            <a:noFill/>
          </a:ln>
        </p:spPr>
        <p:txBody>
          <a:bodyPr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600" b="0" i="0" u="none" strike="noStrike" kern="0" cap="none" spc="0" normalizeH="0" baseline="0" noProof="0" dirty="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rPr>
              <a:t>BUILD A TRUSTED &amp; SECURE </a:t>
            </a:r>
            <a:br>
              <a:rPr kumimoji="0" lang="en-GB" sz="1600" b="0" i="0" u="none" strike="noStrike" kern="0" cap="none" spc="0" normalizeH="0" baseline="0" noProof="0" dirty="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rPr>
            </a:br>
            <a:r>
              <a:rPr kumimoji="0" lang="en-GB" sz="1600" b="0" i="0" u="none" strike="noStrike" kern="0" cap="none" spc="0" normalizeH="0" baseline="0" noProof="0" dirty="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rPr>
              <a:t>RED HAT ENVIRONMENT</a:t>
            </a:r>
            <a:endParaRPr kumimoji="0" lang="en-GB" sz="1600" b="0" i="0" u="none" strike="noStrike" kern="0" cap="none" spc="0" normalizeH="0" baseline="0" noProof="0" dirty="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endParaRPr>
          </a:p>
        </p:txBody>
      </p:sp>
      <p:sp>
        <p:nvSpPr>
          <p:cNvPr id="234" name="Shape 234"/>
          <p:cNvSpPr/>
          <p:nvPr/>
        </p:nvSpPr>
        <p:spPr>
          <a:xfrm>
            <a:off x="4706233" y="4749100"/>
            <a:ext cx="2606000" cy="1349600"/>
          </a:xfrm>
          <a:prstGeom prst="rect">
            <a:avLst/>
          </a:prstGeom>
          <a:noFill/>
          <a:ln>
            <a:noFill/>
          </a:ln>
        </p:spPr>
        <p:txBody>
          <a:bodyPr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200" b="0" i="0" u="none" strike="noStrike" kern="0" cap="none" spc="0" normalizeH="0" baseline="0" noProof="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rPr>
              <a:t>AUTOMATE YOUR</a:t>
            </a:r>
            <a:br>
              <a:rPr kumimoji="0" lang="en-GB" sz="1200" b="0" i="0" u="none" strike="noStrike" kern="0" cap="none" spc="0" normalizeH="0" baseline="0" noProof="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rPr>
            </a:br>
            <a:r>
              <a:rPr kumimoji="0" lang="en-GB" sz="1200" b="0" i="0" u="none" strike="noStrike" kern="0" cap="none" spc="0" normalizeH="0" baseline="0" noProof="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rPr>
              <a:t>I.T. PROCESSES &amp; DEPLOYMENTS</a:t>
            </a:r>
            <a:endParaRPr kumimoji="0" lang="en-GB" sz="1200" b="0" i="0" u="none" strike="noStrike" kern="0" cap="none" spc="0" normalizeH="0" baseline="0" noProof="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endParaRPr>
          </a:p>
        </p:txBody>
      </p:sp>
      <p:cxnSp>
        <p:nvCxnSpPr>
          <p:cNvPr id="237" name="Shape 237"/>
          <p:cNvCxnSpPr/>
          <p:nvPr/>
        </p:nvCxnSpPr>
        <p:spPr>
          <a:xfrm>
            <a:off x="4079776" y="2106516"/>
            <a:ext cx="0" cy="2013599"/>
          </a:xfrm>
          <a:prstGeom prst="straightConnector1">
            <a:avLst/>
          </a:prstGeom>
          <a:noFill/>
          <a:ln w="9525" cap="flat" cmpd="sng">
            <a:solidFill>
              <a:srgbClr val="F0F0F0"/>
            </a:solidFill>
            <a:prstDash val="dot"/>
            <a:round/>
            <a:headEnd type="none" w="lg" len="lg"/>
            <a:tailEnd type="none" w="lg" len="lg"/>
          </a:ln>
        </p:spPr>
      </p:cxnSp>
      <p:cxnSp>
        <p:nvCxnSpPr>
          <p:cNvPr id="239" name="Shape 239"/>
          <p:cNvCxnSpPr/>
          <p:nvPr/>
        </p:nvCxnSpPr>
        <p:spPr>
          <a:xfrm>
            <a:off x="8016213" y="2106516"/>
            <a:ext cx="0" cy="2013599"/>
          </a:xfrm>
          <a:prstGeom prst="straightConnector1">
            <a:avLst/>
          </a:prstGeom>
          <a:noFill/>
          <a:ln w="9525" cap="flat" cmpd="sng">
            <a:solidFill>
              <a:srgbClr val="F0F0F0"/>
            </a:solidFill>
            <a:prstDash val="dot"/>
            <a:round/>
            <a:headEnd type="none" w="lg" len="lg"/>
            <a:tailEnd type="none" w="lg" len="lg"/>
          </a:ln>
        </p:spPr>
      </p:cxnSp>
      <p:cxnSp>
        <p:nvCxnSpPr>
          <p:cNvPr id="240" name="Shape 240"/>
          <p:cNvCxnSpPr/>
          <p:nvPr/>
        </p:nvCxnSpPr>
        <p:spPr>
          <a:xfrm>
            <a:off x="456067" y="4327692"/>
            <a:ext cx="11248000" cy="0"/>
          </a:xfrm>
          <a:prstGeom prst="straightConnector1">
            <a:avLst/>
          </a:prstGeom>
          <a:noFill/>
          <a:ln w="9525" cap="flat" cmpd="sng">
            <a:solidFill>
              <a:srgbClr val="F0F0F0"/>
            </a:solidFill>
            <a:prstDash val="dot"/>
            <a:round/>
            <a:headEnd type="none" w="lg" len="lg"/>
            <a:tailEnd type="none" w="lg" len="lg"/>
          </a:ln>
        </p:spPr>
      </p:cxnSp>
      <p:sp>
        <p:nvSpPr>
          <p:cNvPr id="241" name="Shape 241"/>
          <p:cNvSpPr/>
          <p:nvPr/>
        </p:nvSpPr>
        <p:spPr>
          <a:xfrm>
            <a:off x="1143712" y="2411556"/>
            <a:ext cx="2360000" cy="2590400"/>
          </a:xfrm>
          <a:prstGeom prst="rect">
            <a:avLst/>
          </a:prstGeom>
          <a:noFill/>
          <a:ln>
            <a:noFill/>
          </a:ln>
        </p:spPr>
        <p:txBody>
          <a:bodyPr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200" b="0" i="0" u="none" strike="noStrike" kern="0" cap="none" spc="0" normalizeH="0" baseline="0" noProof="0" dirty="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rPr>
              <a:t>CENTRALIZE </a:t>
            </a:r>
            <a:br>
              <a:rPr kumimoji="0" lang="en-GB" sz="1200" b="0" i="0" u="none" strike="noStrike" kern="0" cap="none" spc="0" normalizeH="0" baseline="0" noProof="0" dirty="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rPr>
            </a:br>
            <a:r>
              <a:rPr kumimoji="0" lang="en-GB" sz="1200" b="0" i="0" u="none" strike="noStrike" kern="0" cap="none" spc="0" normalizeH="0" baseline="0" noProof="0" dirty="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rPr>
              <a:t>AUTOMATION GOVERNANCE</a:t>
            </a:r>
            <a:endParaRPr kumimoji="0" lang="en-GB" sz="1200" b="0" i="0" u="none" strike="noStrike" kern="0" cap="none" spc="0" normalizeH="0" baseline="0" noProof="0" dirty="0">
              <a:ln>
                <a:noFill/>
              </a:ln>
              <a:solidFill>
                <a:srgbClr val="D9D9D9"/>
              </a:solidFill>
              <a:effectLst/>
              <a:uLnTx/>
              <a:uFillTx/>
              <a:latin typeface="仿宋" panose="02010609060101010101" charset="-122"/>
              <a:ea typeface="仿宋" panose="02010609060101010101" charset="-122"/>
              <a:cs typeface="PakType Naskh Basic" panose="00000400000000000000" charset="0"/>
              <a:sym typeface="Proxima Nova"/>
            </a:endParaRPr>
          </a:p>
        </p:txBody>
      </p:sp>
      <p:pic>
        <p:nvPicPr>
          <p:cNvPr id="243" name="Shape 243" descr="Ansible-Wordmark-Large-RGB-White.png"/>
          <p:cNvPicPr preferRelativeResize="0"/>
          <p:nvPr/>
        </p:nvPicPr>
        <p:blipFill>
          <a:blip r:embed="rId1"/>
          <a:stretch>
            <a:fillRect/>
          </a:stretch>
        </p:blipFill>
        <p:spPr>
          <a:xfrm>
            <a:off x="4975299" y="4448700"/>
            <a:ext cx="1915133" cy="736267"/>
          </a:xfrm>
          <a:prstGeom prst="rect">
            <a:avLst/>
          </a:prstGeom>
          <a:noFill/>
          <a:ln>
            <a:noFill/>
          </a:ln>
        </p:spPr>
      </p:pic>
      <p:pic>
        <p:nvPicPr>
          <p:cNvPr id="244" name="Shape 244" descr="Ansible-Tower-Logotype-Large-RGB-RedWhite.png"/>
          <p:cNvPicPr preferRelativeResize="0"/>
          <p:nvPr/>
        </p:nvPicPr>
        <p:blipFill>
          <a:blip r:embed="rId2"/>
          <a:stretch>
            <a:fillRect/>
          </a:stretch>
        </p:blipFill>
        <p:spPr>
          <a:xfrm>
            <a:off x="1439245" y="2374432"/>
            <a:ext cx="1776435" cy="736267"/>
          </a:xfrm>
          <a:prstGeom prst="rect">
            <a:avLst/>
          </a:prstGeom>
          <a:noFill/>
          <a:ln>
            <a:noFill/>
          </a:ln>
        </p:spPr>
      </p:pic>
      <p:pic>
        <p:nvPicPr>
          <p:cNvPr id="247" name="Shape 247" descr="Logotype_RH_Satellite_RGB_White.png"/>
          <p:cNvPicPr preferRelativeResize="0"/>
          <p:nvPr/>
        </p:nvPicPr>
        <p:blipFill>
          <a:blip r:embed="rId3"/>
          <a:stretch>
            <a:fillRect/>
          </a:stretch>
        </p:blipFill>
        <p:spPr>
          <a:xfrm>
            <a:off x="4940935" y="1691640"/>
            <a:ext cx="2135505" cy="682625"/>
          </a:xfrm>
          <a:prstGeom prst="rect">
            <a:avLst/>
          </a:prstGeom>
          <a:noFill/>
          <a:ln>
            <a:noFill/>
          </a:ln>
        </p:spPr>
      </p:pic>
      <p:pic>
        <p:nvPicPr>
          <p:cNvPr id="191" name="Google Shape;191;p42" descr="Asset 2@2x.png"/>
          <p:cNvPicPr preferRelativeResize="0"/>
          <p:nvPr/>
        </p:nvPicPr>
        <p:blipFill rotWithShape="1">
          <a:blip r:embed="rId4"/>
          <a:srcRect l="-1728" t="-7469" r="-1801" b="-6568"/>
          <a:stretch>
            <a:fillRect/>
          </a:stretch>
        </p:blipFill>
        <p:spPr>
          <a:xfrm>
            <a:off x="8986520" y="2374265"/>
            <a:ext cx="1530985" cy="408305"/>
          </a:xfrm>
          <a:prstGeom prst="rect">
            <a:avLst/>
          </a:prstGeom>
          <a:noFill/>
          <a:ln>
            <a:noFill/>
          </a:ln>
        </p:spPr>
      </p:pic>
      <p:sp>
        <p:nvSpPr>
          <p:cNvPr id="6" name="Shape 233"/>
          <p:cNvSpPr/>
          <p:nvPr/>
        </p:nvSpPr>
        <p:spPr>
          <a:xfrm>
            <a:off x="8431503" y="2504901"/>
            <a:ext cx="2640400" cy="2590400"/>
          </a:xfrm>
          <a:prstGeom prst="rect">
            <a:avLst/>
          </a:prstGeom>
          <a:noFill/>
          <a:ln>
            <a:noFill/>
          </a:ln>
        </p:spPr>
        <p:txBody>
          <a:bodyPr lIns="121900" tIns="121900" rIns="121900" bIns="121900" anchor="ctr" anchorCtr="0">
            <a:noAutofit/>
          </a:bodyPr>
          <a:p>
            <a:pPr lvl="0" indent="0" algn="ctr" rtl="0">
              <a:lnSpc>
                <a:spcPct val="100000"/>
              </a:lnSpc>
              <a:spcBef>
                <a:spcPts val="500"/>
              </a:spcBef>
              <a:spcAft>
                <a:spcPts val="0"/>
              </a:spcAft>
              <a:buNone/>
            </a:pPr>
            <a:r>
              <a:rPr lang="en-GB" sz="1200">
                <a:solidFill>
                  <a:schemeClr val="bg1"/>
                </a:solidFill>
                <a:latin typeface="仿宋" panose="02010609060101010101" charset="-122"/>
                <a:ea typeface="仿宋" panose="02010609060101010101" charset="-122"/>
                <a:cs typeface="PakType Naskh Basic" panose="00000400000000000000" charset="0"/>
                <a:sym typeface="Overpass"/>
              </a:rPr>
              <a:t>Automate discovery and remediation</a:t>
            </a:r>
            <a:endParaRPr sz="1200">
              <a:solidFill>
                <a:schemeClr val="bg1"/>
              </a:solidFill>
              <a:latin typeface="仿宋" panose="02010609060101010101" charset="-122"/>
              <a:ea typeface="仿宋" panose="02010609060101010101" charset="-122"/>
              <a:cs typeface="PakType Naskh Basic" panose="00000400000000000000" charset="0"/>
              <a:sym typeface="Overpass"/>
            </a:endParaRPr>
          </a:p>
          <a:p>
            <a:pPr lvl="0" indent="0" algn="ctr" rtl="0">
              <a:lnSpc>
                <a:spcPct val="100000"/>
              </a:lnSpc>
              <a:spcBef>
                <a:spcPts val="500"/>
              </a:spcBef>
              <a:spcAft>
                <a:spcPts val="0"/>
              </a:spcAft>
              <a:buNone/>
            </a:pPr>
            <a:r>
              <a:rPr lang="en-GB" sz="1200">
                <a:solidFill>
                  <a:schemeClr val="bg1"/>
                </a:solidFill>
                <a:latin typeface="仿宋" panose="02010609060101010101" charset="-122"/>
                <a:ea typeface="仿宋" panose="02010609060101010101" charset="-122"/>
                <a:cs typeface="PakType Naskh Basic" panose="00000400000000000000" charset="0"/>
                <a:sym typeface="Overpass"/>
              </a:rPr>
              <a:t>Proactive resolution</a:t>
            </a:r>
            <a:endParaRPr kumimoji="0" lang="en-GB" sz="1200" b="0" i="0" u="none" strike="noStrike" kern="0" cap="none" spc="0" normalizeH="0" baseline="0" noProof="0" dirty="0">
              <a:ln>
                <a:noFill/>
              </a:ln>
              <a:solidFill>
                <a:schemeClr val="bg1"/>
              </a:solidFill>
              <a:effectLst/>
              <a:uLnTx/>
              <a:uFillTx/>
              <a:latin typeface="仿宋" panose="02010609060101010101" charset="-122"/>
              <a:ea typeface="仿宋" panose="02010609060101010101" charset="-122"/>
              <a:cs typeface="PakType Naskh Basic" panose="00000400000000000000" charset="0"/>
              <a:sym typeface="Overpass"/>
            </a:endParaRPr>
          </a:p>
        </p:txBody>
      </p:sp>
      <p:sp>
        <p:nvSpPr>
          <p:cNvPr id="9218" name="Title 2"/>
          <p:cNvSpPr>
            <a:spLocks noGrp="1"/>
          </p:cNvSpPr>
          <p:nvPr>
            <p:ph type="title"/>
          </p:nvPr>
        </p:nvSpPr>
        <p:spPr>
          <a:xfrm>
            <a:off x="1439284" y="423497"/>
            <a:ext cx="9987600" cy="746411"/>
          </a:xfrm>
        </p:spPr>
        <p:txBody>
          <a:bodyPr>
            <a:noAutofit/>
          </a:bodyPr>
          <a:p>
            <a:r>
              <a:rPr lang="zh-CN" altLang="en-US" sz="4400" b="1" dirty="0">
                <a:solidFill>
                  <a:schemeClr val="bg1"/>
                </a:solidFill>
                <a:latin typeface="仿宋" panose="02010609060101010101" charset="-122"/>
                <a:ea typeface="仿宋" panose="02010609060101010101" charset="-122"/>
              </a:rPr>
              <a:t>红帽补丁管理相关的工具</a:t>
            </a:r>
            <a:endParaRPr lang="zh-CN" altLang="en-US" sz="4400" b="1" dirty="0">
              <a:solidFill>
                <a:schemeClr val="bg1"/>
              </a:solidFill>
              <a:latin typeface="仿宋" panose="02010609060101010101" charset="-122"/>
              <a:ea typeface="仿宋" panose="02010609060101010101"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a:xfrm>
            <a:off x="125095" y="241300"/>
            <a:ext cx="11280775" cy="746125"/>
          </a:xfrm>
        </p:spPr>
        <p:txBody>
          <a:bodyPr>
            <a:noAutofit/>
          </a:bodyPr>
          <a:lstStyle/>
          <a:p>
            <a:r>
              <a:rPr lang="zh-CN" altLang="en-US" dirty="0">
                <a:solidFill>
                  <a:schemeClr val="bg1"/>
                </a:solidFill>
                <a:latin typeface="仿宋" panose="02010609060101010101" charset="-122"/>
                <a:ea typeface="仿宋" panose="02010609060101010101" charset="-122"/>
              </a:rPr>
              <a:t>红帽的升级策略：同一个大版本里最新的是最好的</a:t>
            </a:r>
            <a:endParaRPr lang="zh-CN" altLang="en-US" dirty="0">
              <a:solidFill>
                <a:schemeClr val="bg1"/>
              </a:solidFill>
              <a:latin typeface="仿宋" panose="02010609060101010101" charset="-122"/>
              <a:ea typeface="仿宋" panose="02010609060101010101" charset="-122"/>
            </a:endParaRPr>
          </a:p>
        </p:txBody>
      </p:sp>
      <p:sp>
        <p:nvSpPr>
          <p:cNvPr id="9225" name="Slide Number Placeholder 1"/>
          <p:cNvSpPr>
            <a:spLocks noGrp="1"/>
          </p:cNvSpPr>
          <p:nvPr>
            <p:ph type="sldNum" sz="quarter" idx="4294967295"/>
          </p:nvPr>
        </p:nvSpPr>
        <p:spPr bwMode="auto">
          <a:xfrm>
            <a:off x="-134400" y="6346747"/>
            <a:ext cx="608641" cy="364359"/>
          </a:xfrm>
          <a:prstGeom prst="roundRect">
            <a:avLst>
              <a:gd name="adj" fmla="val 16667"/>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00784" tIns="50390" rIns="100784" bIns="50390" anchor="ctr" anchorCtr="0">
            <a:noAutofit/>
          </a:bodyPr>
          <a:lstStyle/>
          <a:p>
            <a:fld id="{57C0BB0C-F68D-4305-BE3D-C99D109EFDCD}" type="slidenum">
              <a:rPr lang="en-US" altLang="zh-HK" sz="1600">
                <a:latin typeface="仿宋" panose="02010609060101010101" charset="-122"/>
                <a:ea typeface="仿宋" panose="02010609060101010101" charset="-122"/>
              </a:rPr>
            </a:fld>
            <a:endParaRPr lang="en-US" altLang="zh-HK" sz="1600">
              <a:latin typeface="仿宋" panose="02010609060101010101" charset="-122"/>
              <a:ea typeface="仿宋" panose="02010609060101010101" charset="-122"/>
            </a:endParaRPr>
          </a:p>
        </p:txBody>
      </p:sp>
      <p:grpSp>
        <p:nvGrpSpPr>
          <p:cNvPr id="2" name="组合 1"/>
          <p:cNvGrpSpPr/>
          <p:nvPr/>
        </p:nvGrpSpPr>
        <p:grpSpPr>
          <a:xfrm>
            <a:off x="1687585" y="1635657"/>
            <a:ext cx="7912072" cy="3540753"/>
            <a:chOff x="1265689" y="1145780"/>
            <a:chExt cx="5934054" cy="2655565"/>
          </a:xfrm>
        </p:grpSpPr>
        <p:sp>
          <p:nvSpPr>
            <p:cNvPr id="4" name="L 形 3"/>
            <p:cNvSpPr/>
            <p:nvPr/>
          </p:nvSpPr>
          <p:spPr>
            <a:xfrm rot="5400000">
              <a:off x="1634238" y="1787605"/>
              <a:ext cx="1110122" cy="184721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 name="任意形状 4"/>
            <p:cNvSpPr/>
            <p:nvPr/>
          </p:nvSpPr>
          <p:spPr>
            <a:xfrm>
              <a:off x="1448931" y="2339526"/>
              <a:ext cx="1667680" cy="1461819"/>
            </a:xfrm>
            <a:custGeom>
              <a:avLst/>
              <a:gdLst>
                <a:gd name="connsiteX0" fmla="*/ 0 w 1667680"/>
                <a:gd name="connsiteY0" fmla="*/ 0 h 1461819"/>
                <a:gd name="connsiteX1" fmla="*/ 1667680 w 1667680"/>
                <a:gd name="connsiteY1" fmla="*/ 0 h 1461819"/>
                <a:gd name="connsiteX2" fmla="*/ 1667680 w 1667680"/>
                <a:gd name="connsiteY2" fmla="*/ 1461819 h 1461819"/>
                <a:gd name="connsiteX3" fmla="*/ 0 w 1667680"/>
                <a:gd name="connsiteY3" fmla="*/ 1461819 h 1461819"/>
                <a:gd name="connsiteX4" fmla="*/ 0 w 1667680"/>
                <a:gd name="connsiteY4" fmla="*/ 0 h 146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680" h="1461819">
                  <a:moveTo>
                    <a:pt x="0" y="0"/>
                  </a:moveTo>
                  <a:lnTo>
                    <a:pt x="1667680" y="0"/>
                  </a:lnTo>
                  <a:lnTo>
                    <a:pt x="1667680" y="1461819"/>
                  </a:lnTo>
                  <a:lnTo>
                    <a:pt x="0" y="14618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7960" tIns="187960" rIns="187960" bIns="187960" numCol="1" spcCol="1270" anchor="t" anchorCtr="0">
              <a:noAutofit/>
            </a:bodyPr>
            <a:lstStyle/>
            <a:p>
              <a:pPr marL="0" lvl="0" indent="0" algn="l" defTabSz="1644650">
                <a:lnSpc>
                  <a:spcPct val="90000"/>
                </a:lnSpc>
                <a:spcBef>
                  <a:spcPct val="0"/>
                </a:spcBef>
                <a:spcAft>
                  <a:spcPct val="35000"/>
                </a:spcAft>
                <a:buNone/>
              </a:pPr>
              <a:r>
                <a:rPr lang="en-US" altLang="zh-CN" sz="3600" kern="1200" dirty="0">
                  <a:latin typeface="仿宋" panose="02010609060101010101" charset="-122"/>
                  <a:ea typeface="仿宋" panose="02010609060101010101" charset="-122"/>
                </a:rPr>
                <a:t>Kernel 2.6.32</a:t>
              </a:r>
              <a:endParaRPr lang="en-US" altLang="zh-CN" sz="3600" kern="1200" dirty="0">
                <a:latin typeface="仿宋" panose="02010609060101010101" charset="-122"/>
                <a:ea typeface="仿宋" panose="02010609060101010101" charset="-122"/>
              </a:endParaRPr>
            </a:p>
          </p:txBody>
        </p:sp>
        <p:sp>
          <p:nvSpPr>
            <p:cNvPr id="8" name="三角形 7"/>
            <p:cNvSpPr/>
            <p:nvPr/>
          </p:nvSpPr>
          <p:spPr>
            <a:xfrm>
              <a:off x="2801954" y="1651611"/>
              <a:ext cx="314656" cy="314656"/>
            </a:xfrm>
            <a:prstGeom prst="triangle">
              <a:avLst>
                <a:gd name="adj" fmla="val 100000"/>
              </a:avLst>
            </a:prstGeom>
          </p:spPr>
          <p:style>
            <a:lnRef idx="2">
              <a:schemeClr val="accent3">
                <a:hueOff val="1659756"/>
                <a:satOff val="-1353"/>
                <a:lumOff val="1519"/>
                <a:alphaOff val="0"/>
              </a:schemeClr>
            </a:lnRef>
            <a:fillRef idx="1">
              <a:schemeClr val="accent3">
                <a:hueOff val="1659756"/>
                <a:satOff val="-1353"/>
                <a:lumOff val="1519"/>
                <a:alphaOff val="0"/>
              </a:schemeClr>
            </a:fillRef>
            <a:effectRef idx="0">
              <a:schemeClr val="accent3">
                <a:hueOff val="1659756"/>
                <a:satOff val="-1353"/>
                <a:lumOff val="1519"/>
                <a:alphaOff val="0"/>
              </a:schemeClr>
            </a:effectRef>
            <a:fontRef idx="minor">
              <a:schemeClr val="lt1"/>
            </a:fontRef>
          </p:style>
        </p:sp>
        <p:sp>
          <p:nvSpPr>
            <p:cNvPr id="9" name="L 形 8"/>
            <p:cNvSpPr/>
            <p:nvPr/>
          </p:nvSpPr>
          <p:spPr>
            <a:xfrm rot="5400000">
              <a:off x="3675804" y="1282418"/>
              <a:ext cx="1110122" cy="1847219"/>
            </a:xfrm>
            <a:prstGeom prst="corner">
              <a:avLst>
                <a:gd name="adj1" fmla="val 16120"/>
                <a:gd name="adj2" fmla="val 16110"/>
              </a:avLst>
            </a:prstGeom>
          </p:spPr>
          <p:style>
            <a:lnRef idx="2">
              <a:schemeClr val="accent3">
                <a:hueOff val="3319512"/>
                <a:satOff val="-2719"/>
                <a:lumOff val="3039"/>
                <a:alphaOff val="0"/>
              </a:schemeClr>
            </a:lnRef>
            <a:fillRef idx="1">
              <a:schemeClr val="accent3">
                <a:hueOff val="3319512"/>
                <a:satOff val="-2719"/>
                <a:lumOff val="3039"/>
                <a:alphaOff val="0"/>
              </a:schemeClr>
            </a:fillRef>
            <a:effectRef idx="0">
              <a:schemeClr val="accent3">
                <a:hueOff val="3319512"/>
                <a:satOff val="-2719"/>
                <a:lumOff val="3039"/>
                <a:alphaOff val="0"/>
              </a:schemeClr>
            </a:effectRef>
            <a:fontRef idx="minor">
              <a:schemeClr val="lt1"/>
            </a:fontRef>
          </p:style>
        </p:sp>
        <p:sp>
          <p:nvSpPr>
            <p:cNvPr id="10" name="任意形状 9"/>
            <p:cNvSpPr/>
            <p:nvPr/>
          </p:nvSpPr>
          <p:spPr>
            <a:xfrm>
              <a:off x="3490497" y="1834338"/>
              <a:ext cx="1667680" cy="1461819"/>
            </a:xfrm>
            <a:custGeom>
              <a:avLst/>
              <a:gdLst>
                <a:gd name="connsiteX0" fmla="*/ 0 w 1667680"/>
                <a:gd name="connsiteY0" fmla="*/ 0 h 1461819"/>
                <a:gd name="connsiteX1" fmla="*/ 1667680 w 1667680"/>
                <a:gd name="connsiteY1" fmla="*/ 0 h 1461819"/>
                <a:gd name="connsiteX2" fmla="*/ 1667680 w 1667680"/>
                <a:gd name="connsiteY2" fmla="*/ 1461819 h 1461819"/>
                <a:gd name="connsiteX3" fmla="*/ 0 w 1667680"/>
                <a:gd name="connsiteY3" fmla="*/ 1461819 h 1461819"/>
                <a:gd name="connsiteX4" fmla="*/ 0 w 1667680"/>
                <a:gd name="connsiteY4" fmla="*/ 0 h 146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680" h="1461819">
                  <a:moveTo>
                    <a:pt x="0" y="0"/>
                  </a:moveTo>
                  <a:lnTo>
                    <a:pt x="1667680" y="0"/>
                  </a:lnTo>
                  <a:lnTo>
                    <a:pt x="1667680" y="1461819"/>
                  </a:lnTo>
                  <a:lnTo>
                    <a:pt x="0" y="14618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7960" tIns="187960" rIns="187960" bIns="187960" numCol="1" spcCol="1270" anchor="t" anchorCtr="0">
              <a:noAutofit/>
            </a:bodyPr>
            <a:lstStyle/>
            <a:p>
              <a:pPr marL="0" lvl="0" indent="0" algn="l" defTabSz="1644650">
                <a:lnSpc>
                  <a:spcPct val="90000"/>
                </a:lnSpc>
                <a:spcBef>
                  <a:spcPct val="0"/>
                </a:spcBef>
                <a:spcAft>
                  <a:spcPct val="35000"/>
                </a:spcAft>
                <a:buNone/>
              </a:pPr>
              <a:r>
                <a:rPr lang="en-US" altLang="zh-CN" sz="3600" kern="1200" dirty="0">
                  <a:latin typeface="仿宋" panose="02010609060101010101" charset="-122"/>
                  <a:ea typeface="仿宋" panose="02010609060101010101" charset="-122"/>
                </a:rPr>
                <a:t>Kernel 3.10</a:t>
              </a:r>
              <a:endParaRPr lang="en-US" altLang="zh-CN" sz="3600" kern="1200" dirty="0">
                <a:latin typeface="仿宋" panose="02010609060101010101" charset="-122"/>
                <a:ea typeface="仿宋" panose="02010609060101010101" charset="-122"/>
              </a:endParaRPr>
            </a:p>
          </p:txBody>
        </p:sp>
        <p:sp>
          <p:nvSpPr>
            <p:cNvPr id="11" name="三角形 10"/>
            <p:cNvSpPr/>
            <p:nvPr/>
          </p:nvSpPr>
          <p:spPr>
            <a:xfrm>
              <a:off x="4843521" y="1146423"/>
              <a:ext cx="314656" cy="314656"/>
            </a:xfrm>
            <a:prstGeom prst="triangle">
              <a:avLst>
                <a:gd name="adj" fmla="val 100000"/>
              </a:avLst>
            </a:prstGeom>
          </p:spPr>
          <p:style>
            <a:lnRef idx="2">
              <a:schemeClr val="accent3">
                <a:hueOff val="4979268"/>
                <a:satOff val="-4084"/>
                <a:lumOff val="4558"/>
                <a:alphaOff val="0"/>
              </a:schemeClr>
            </a:lnRef>
            <a:fillRef idx="1">
              <a:schemeClr val="accent3">
                <a:hueOff val="4979268"/>
                <a:satOff val="-4084"/>
                <a:lumOff val="4558"/>
                <a:alphaOff val="0"/>
              </a:schemeClr>
            </a:fillRef>
            <a:effectRef idx="0">
              <a:schemeClr val="accent3">
                <a:hueOff val="4979268"/>
                <a:satOff val="-4084"/>
                <a:lumOff val="4558"/>
                <a:alphaOff val="0"/>
              </a:schemeClr>
            </a:effectRef>
            <a:fontRef idx="minor">
              <a:schemeClr val="lt1"/>
            </a:fontRef>
          </p:style>
        </p:sp>
        <p:sp>
          <p:nvSpPr>
            <p:cNvPr id="12" name="L 形 11"/>
            <p:cNvSpPr/>
            <p:nvPr/>
          </p:nvSpPr>
          <p:spPr>
            <a:xfrm rot="5400000">
              <a:off x="5717371" y="777231"/>
              <a:ext cx="1110122" cy="1847219"/>
            </a:xfrm>
            <a:prstGeom prst="corner">
              <a:avLst>
                <a:gd name="adj1" fmla="val 16120"/>
                <a:gd name="adj2" fmla="val 16110"/>
              </a:avLst>
            </a:prstGeom>
          </p:spPr>
          <p:style>
            <a:lnRef idx="2">
              <a:schemeClr val="accent3">
                <a:hueOff val="6639025"/>
                <a:satOff val="-5449"/>
                <a:lumOff val="6078"/>
                <a:alphaOff val="0"/>
              </a:schemeClr>
            </a:lnRef>
            <a:fillRef idx="1">
              <a:schemeClr val="accent3">
                <a:hueOff val="6639025"/>
                <a:satOff val="-5449"/>
                <a:lumOff val="6078"/>
                <a:alphaOff val="0"/>
              </a:schemeClr>
            </a:fillRef>
            <a:effectRef idx="0">
              <a:schemeClr val="accent3">
                <a:hueOff val="6639025"/>
                <a:satOff val="-5449"/>
                <a:lumOff val="6078"/>
                <a:alphaOff val="0"/>
              </a:schemeClr>
            </a:effectRef>
            <a:fontRef idx="minor">
              <a:schemeClr val="lt1"/>
            </a:fontRef>
          </p:style>
        </p:sp>
        <p:sp>
          <p:nvSpPr>
            <p:cNvPr id="13" name="任意形状 12"/>
            <p:cNvSpPr/>
            <p:nvPr/>
          </p:nvSpPr>
          <p:spPr>
            <a:xfrm>
              <a:off x="5532063" y="1329151"/>
              <a:ext cx="1667680" cy="1461819"/>
            </a:xfrm>
            <a:custGeom>
              <a:avLst/>
              <a:gdLst>
                <a:gd name="connsiteX0" fmla="*/ 0 w 1667680"/>
                <a:gd name="connsiteY0" fmla="*/ 0 h 1461819"/>
                <a:gd name="connsiteX1" fmla="*/ 1667680 w 1667680"/>
                <a:gd name="connsiteY1" fmla="*/ 0 h 1461819"/>
                <a:gd name="connsiteX2" fmla="*/ 1667680 w 1667680"/>
                <a:gd name="connsiteY2" fmla="*/ 1461819 h 1461819"/>
                <a:gd name="connsiteX3" fmla="*/ 0 w 1667680"/>
                <a:gd name="connsiteY3" fmla="*/ 1461819 h 1461819"/>
                <a:gd name="connsiteX4" fmla="*/ 0 w 1667680"/>
                <a:gd name="connsiteY4" fmla="*/ 0 h 146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680" h="1461819">
                  <a:moveTo>
                    <a:pt x="0" y="0"/>
                  </a:moveTo>
                  <a:lnTo>
                    <a:pt x="1667680" y="0"/>
                  </a:lnTo>
                  <a:lnTo>
                    <a:pt x="1667680" y="1461819"/>
                  </a:lnTo>
                  <a:lnTo>
                    <a:pt x="0" y="14618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7960" tIns="187960" rIns="187960" bIns="187960" numCol="1" spcCol="1270" anchor="t" anchorCtr="0">
              <a:noAutofit/>
            </a:bodyPr>
            <a:lstStyle/>
            <a:p>
              <a:pPr marL="0" lvl="0" indent="0" algn="l" defTabSz="1644650">
                <a:lnSpc>
                  <a:spcPct val="90000"/>
                </a:lnSpc>
                <a:spcBef>
                  <a:spcPct val="0"/>
                </a:spcBef>
                <a:spcAft>
                  <a:spcPct val="35000"/>
                </a:spcAft>
                <a:buNone/>
              </a:pPr>
              <a:r>
                <a:rPr lang="en-US" altLang="zh-CN" sz="3600" kern="1200" dirty="0">
                  <a:latin typeface="仿宋" panose="02010609060101010101" charset="-122"/>
                  <a:ea typeface="仿宋" panose="02010609060101010101" charset="-122"/>
                </a:rPr>
                <a:t>Kernel 4.0</a:t>
              </a:r>
              <a:endParaRPr lang="en-US" altLang="zh-CN" sz="3600" kern="1200" dirty="0">
                <a:latin typeface="仿宋" panose="02010609060101010101" charset="-122"/>
                <a:ea typeface="仿宋" panose="02010609060101010101" charset="-122"/>
              </a:endParaRPr>
            </a:p>
          </p:txBody>
        </p:sp>
      </p:grpSp>
      <p:sp>
        <p:nvSpPr>
          <p:cNvPr id="6" name="右箭头 5"/>
          <p:cNvSpPr/>
          <p:nvPr/>
        </p:nvSpPr>
        <p:spPr bwMode="auto">
          <a:xfrm>
            <a:off x="1648311" y="4639574"/>
            <a:ext cx="6357569" cy="58792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defTabSz="337185" fontAlgn="base" hangingPunct="0">
              <a:lnSpc>
                <a:spcPct val="93000"/>
              </a:lnSpc>
              <a:spcBef>
                <a:spcPct val="0"/>
              </a:spcBef>
              <a:spcAft>
                <a:spcPct val="0"/>
              </a:spcAft>
              <a:buClr>
                <a:srgbClr val="000000"/>
              </a:buClr>
              <a:buSzPct val="100000"/>
            </a:pPr>
            <a:r>
              <a:rPr lang="en-US" altLang="zh-CN" dirty="0">
                <a:solidFill>
                  <a:schemeClr val="bg1"/>
                </a:solidFill>
                <a:latin typeface="仿宋" panose="02010609060101010101" charset="-122"/>
                <a:ea typeface="仿宋" panose="02010609060101010101" charset="-122"/>
                <a:cs typeface="仿宋" panose="02010609060101010101" charset="-122"/>
              </a:rPr>
              <a:t>RHEL6     </a:t>
            </a:r>
            <a:r>
              <a:rPr lang="zh-CN" altLang="en-US" dirty="0">
                <a:solidFill>
                  <a:schemeClr val="bg1"/>
                </a:solidFill>
                <a:latin typeface="仿宋" panose="02010609060101010101" charset="-122"/>
                <a:ea typeface="仿宋" panose="02010609060101010101" charset="-122"/>
                <a:cs typeface="仿宋" panose="02010609060101010101" charset="-122"/>
              </a:rPr>
              <a:t>在</a:t>
            </a:r>
            <a:r>
              <a:rPr lang="en-US" altLang="zh-CN" dirty="0">
                <a:solidFill>
                  <a:schemeClr val="bg1"/>
                </a:solidFill>
                <a:latin typeface="仿宋" panose="02010609060101010101" charset="-122"/>
                <a:ea typeface="仿宋" panose="02010609060101010101" charset="-122"/>
                <a:cs typeface="仿宋" panose="02010609060101010101" charset="-122"/>
              </a:rPr>
              <a:t>2.6.32</a:t>
            </a:r>
            <a:r>
              <a:rPr lang="zh-CN" altLang="en-US" dirty="0">
                <a:solidFill>
                  <a:schemeClr val="bg1"/>
                </a:solidFill>
                <a:latin typeface="仿宋" panose="02010609060101010101" charset="-122"/>
                <a:ea typeface="仿宋" panose="02010609060101010101" charset="-122"/>
                <a:cs typeface="仿宋" panose="02010609060101010101" charset="-122"/>
              </a:rPr>
              <a:t>基础上</a:t>
            </a:r>
            <a:r>
              <a:rPr lang="zh-CN" altLang="en-US" dirty="0">
                <a:solidFill>
                  <a:schemeClr val="bg1"/>
                </a:solidFill>
                <a:latin typeface="仿宋" panose="02010609060101010101" charset="-122"/>
                <a:ea typeface="仿宋" panose="02010609060101010101" charset="-122"/>
                <a:cs typeface="仿宋" panose="02010609060101010101" charset="-122"/>
                <a:sym typeface="+mn-ea"/>
              </a:rPr>
              <a:t>不断修复</a:t>
            </a:r>
            <a:r>
              <a:rPr lang="zh-CN" altLang="en-US" dirty="0">
                <a:solidFill>
                  <a:schemeClr val="bg1"/>
                </a:solidFill>
                <a:latin typeface="仿宋" panose="02010609060101010101" charset="-122"/>
                <a:ea typeface="仿宋" panose="02010609060101010101" charset="-122"/>
                <a:cs typeface="仿宋" panose="02010609060101010101" charset="-122"/>
              </a:rPr>
              <a:t> </a:t>
            </a:r>
            <a:endParaRPr lang="zh-CN" altLang="en-US" dirty="0">
              <a:solidFill>
                <a:schemeClr val="bg1"/>
              </a:solidFill>
              <a:latin typeface="仿宋" panose="02010609060101010101" charset="-122"/>
              <a:ea typeface="仿宋" panose="02010609060101010101" charset="-122"/>
              <a:cs typeface="仿宋" panose="02010609060101010101" charset="-122"/>
            </a:endParaRPr>
          </a:p>
        </p:txBody>
      </p:sp>
      <p:sp>
        <p:nvSpPr>
          <p:cNvPr id="19" name="右箭头 18"/>
          <p:cNvSpPr/>
          <p:nvPr/>
        </p:nvSpPr>
        <p:spPr bwMode="auto">
          <a:xfrm>
            <a:off x="4362265" y="4127533"/>
            <a:ext cx="6357569" cy="58792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defTabSz="337185" fontAlgn="base" hangingPunct="0">
              <a:lnSpc>
                <a:spcPct val="93000"/>
              </a:lnSpc>
              <a:spcBef>
                <a:spcPct val="0"/>
              </a:spcBef>
              <a:spcAft>
                <a:spcPct val="0"/>
              </a:spcAft>
              <a:buClr>
                <a:srgbClr val="000000"/>
              </a:buClr>
              <a:buSzPct val="100000"/>
            </a:pPr>
            <a:r>
              <a:rPr lang="en-US" altLang="zh-CN" dirty="0">
                <a:solidFill>
                  <a:schemeClr val="bg1"/>
                </a:solidFill>
                <a:latin typeface="仿宋" panose="02010609060101010101" charset="-122"/>
                <a:ea typeface="仿宋" panose="02010609060101010101" charset="-122"/>
                <a:cs typeface="仿宋" panose="02010609060101010101" charset="-122"/>
              </a:rPr>
              <a:t>RHEL7     </a:t>
            </a:r>
            <a:r>
              <a:rPr lang="zh-CN" altLang="en-US" dirty="0">
                <a:solidFill>
                  <a:schemeClr val="bg1"/>
                </a:solidFill>
                <a:latin typeface="仿宋" panose="02010609060101010101" charset="-122"/>
                <a:ea typeface="仿宋" panose="02010609060101010101" charset="-122"/>
                <a:cs typeface="仿宋" panose="02010609060101010101" charset="-122"/>
              </a:rPr>
              <a:t>在</a:t>
            </a:r>
            <a:r>
              <a:rPr lang="en-US" altLang="zh-CN" dirty="0">
                <a:solidFill>
                  <a:schemeClr val="bg1"/>
                </a:solidFill>
                <a:latin typeface="仿宋" panose="02010609060101010101" charset="-122"/>
                <a:ea typeface="仿宋" panose="02010609060101010101" charset="-122"/>
                <a:cs typeface="仿宋" panose="02010609060101010101" charset="-122"/>
              </a:rPr>
              <a:t>3.10</a:t>
            </a:r>
            <a:r>
              <a:rPr lang="zh-CN" altLang="en-US" dirty="0">
                <a:solidFill>
                  <a:schemeClr val="bg1"/>
                </a:solidFill>
                <a:latin typeface="仿宋" panose="02010609060101010101" charset="-122"/>
                <a:ea typeface="仿宋" panose="02010609060101010101" charset="-122"/>
                <a:cs typeface="仿宋" panose="02010609060101010101" charset="-122"/>
              </a:rPr>
              <a:t>基础上不断修复</a:t>
            </a:r>
            <a:endParaRPr lang="zh-CN" altLang="en-US" dirty="0">
              <a:solidFill>
                <a:schemeClr val="bg1"/>
              </a:solidFill>
              <a:latin typeface="仿宋" panose="02010609060101010101" charset="-122"/>
              <a:ea typeface="仿宋" panose="02010609060101010101" charset="-122"/>
              <a:cs typeface="仿宋" panose="02010609060101010101" charset="-122"/>
            </a:endParaRPr>
          </a:p>
        </p:txBody>
      </p:sp>
      <p:sp>
        <p:nvSpPr>
          <p:cNvPr id="20" name="Title 2"/>
          <p:cNvSpPr txBox="1"/>
          <p:nvPr/>
        </p:nvSpPr>
        <p:spPr bwMode="auto">
          <a:xfrm>
            <a:off x="612480" y="5130233"/>
            <a:ext cx="10967040" cy="10340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lstStyle>
            <a:lvl1pPr algn="l" defTabSz="449580" rtl="0" eaLnBrk="0" fontAlgn="base" hangingPunct="0">
              <a:lnSpc>
                <a:spcPct val="93000"/>
              </a:lnSpc>
              <a:spcBef>
                <a:spcPct val="0"/>
              </a:spcBef>
              <a:spcAft>
                <a:spcPct val="0"/>
              </a:spcAft>
              <a:buClr>
                <a:srgbClr val="000000"/>
              </a:buClr>
              <a:buSzPct val="100000"/>
              <a:buFont typeface="Times New Roman" panose="02020603050405020304" charset="0"/>
              <a:defRPr sz="3400" b="1" kern="1200">
                <a:solidFill>
                  <a:srgbClr val="000000"/>
                </a:solidFill>
                <a:latin typeface="+mj-lt"/>
                <a:ea typeface="+mj-ea"/>
                <a:cs typeface="+mj-cs"/>
              </a:defRPr>
            </a:lvl1pPr>
            <a:lvl2pPr algn="l" defTabSz="449580" rtl="0" eaLnBrk="0" fontAlgn="base" hangingPunct="0">
              <a:lnSpc>
                <a:spcPct val="93000"/>
              </a:lnSpc>
              <a:spcBef>
                <a:spcPct val="0"/>
              </a:spcBef>
              <a:spcAft>
                <a:spcPct val="0"/>
              </a:spcAft>
              <a:buClr>
                <a:srgbClr val="000000"/>
              </a:buClr>
              <a:buSzPct val="100000"/>
              <a:buFont typeface="Times New Roman" panose="02020603050405020304" charset="0"/>
              <a:defRPr sz="3400" b="1">
                <a:solidFill>
                  <a:srgbClr val="000000"/>
                </a:solidFill>
                <a:latin typeface="Arial" panose="020B0604020202020204" pitchFamily="34" charset="0"/>
                <a:ea typeface="MS Gothic" panose="020B0609070205080204" pitchFamily="49" charset="-128"/>
              </a:defRPr>
            </a:lvl2pPr>
            <a:lvl3pPr algn="l" defTabSz="449580" rtl="0" eaLnBrk="0" fontAlgn="base" hangingPunct="0">
              <a:lnSpc>
                <a:spcPct val="93000"/>
              </a:lnSpc>
              <a:spcBef>
                <a:spcPct val="0"/>
              </a:spcBef>
              <a:spcAft>
                <a:spcPct val="0"/>
              </a:spcAft>
              <a:buClr>
                <a:srgbClr val="000000"/>
              </a:buClr>
              <a:buSzPct val="100000"/>
              <a:buFont typeface="Times New Roman" panose="02020603050405020304" charset="0"/>
              <a:defRPr sz="3400" b="1">
                <a:solidFill>
                  <a:srgbClr val="000000"/>
                </a:solidFill>
                <a:latin typeface="Arial" panose="020B0604020202020204" pitchFamily="34" charset="0"/>
                <a:ea typeface="MS Gothic" panose="020B0609070205080204" pitchFamily="49" charset="-128"/>
              </a:defRPr>
            </a:lvl3pPr>
            <a:lvl4pPr algn="l" defTabSz="449580" rtl="0" eaLnBrk="0" fontAlgn="base" hangingPunct="0">
              <a:lnSpc>
                <a:spcPct val="93000"/>
              </a:lnSpc>
              <a:spcBef>
                <a:spcPct val="0"/>
              </a:spcBef>
              <a:spcAft>
                <a:spcPct val="0"/>
              </a:spcAft>
              <a:buClr>
                <a:srgbClr val="000000"/>
              </a:buClr>
              <a:buSzPct val="100000"/>
              <a:buFont typeface="Times New Roman" panose="02020603050405020304" charset="0"/>
              <a:defRPr sz="3400" b="1">
                <a:solidFill>
                  <a:srgbClr val="000000"/>
                </a:solidFill>
                <a:latin typeface="Arial" panose="020B0604020202020204" pitchFamily="34" charset="0"/>
                <a:ea typeface="MS Gothic" panose="020B0609070205080204" pitchFamily="49" charset="-128"/>
              </a:defRPr>
            </a:lvl4pPr>
            <a:lvl5pPr algn="l" defTabSz="449580" rtl="0" eaLnBrk="0" fontAlgn="base" hangingPunct="0">
              <a:lnSpc>
                <a:spcPct val="93000"/>
              </a:lnSpc>
              <a:spcBef>
                <a:spcPct val="0"/>
              </a:spcBef>
              <a:spcAft>
                <a:spcPct val="0"/>
              </a:spcAft>
              <a:buClr>
                <a:srgbClr val="000000"/>
              </a:buClr>
              <a:buSzPct val="100000"/>
              <a:buFont typeface="Times New Roman" panose="02020603050405020304" charset="0"/>
              <a:defRPr sz="3400" b="1">
                <a:solidFill>
                  <a:srgbClr val="000000"/>
                </a:solidFill>
                <a:latin typeface="Arial" panose="020B0604020202020204" pitchFamily="34" charset="0"/>
                <a:ea typeface="MS Gothic" panose="020B0609070205080204" pitchFamily="49" charset="-128"/>
              </a:defRPr>
            </a:lvl5pPr>
            <a:lvl6pPr marL="2514600" indent="-228600" algn="l" defTabSz="449580" rtl="0" fontAlgn="base" hangingPunct="0">
              <a:lnSpc>
                <a:spcPct val="93000"/>
              </a:lnSpc>
              <a:spcBef>
                <a:spcPct val="0"/>
              </a:spcBef>
              <a:spcAft>
                <a:spcPct val="0"/>
              </a:spcAft>
              <a:buClr>
                <a:srgbClr val="000000"/>
              </a:buClr>
              <a:buSzPct val="100000"/>
              <a:buFont typeface="Times New Roman" panose="02020603050405020304" charset="0"/>
              <a:defRPr sz="3400" b="1">
                <a:solidFill>
                  <a:srgbClr val="000000"/>
                </a:solidFill>
                <a:latin typeface="Arial" panose="020B0604020202020204" pitchFamily="34" charset="0"/>
                <a:ea typeface="MS Gothic" panose="020B0609070205080204" pitchFamily="49" charset="-128"/>
              </a:defRPr>
            </a:lvl6pPr>
            <a:lvl7pPr marL="2971800" indent="-228600" algn="l" defTabSz="449580" rtl="0" fontAlgn="base" hangingPunct="0">
              <a:lnSpc>
                <a:spcPct val="93000"/>
              </a:lnSpc>
              <a:spcBef>
                <a:spcPct val="0"/>
              </a:spcBef>
              <a:spcAft>
                <a:spcPct val="0"/>
              </a:spcAft>
              <a:buClr>
                <a:srgbClr val="000000"/>
              </a:buClr>
              <a:buSzPct val="100000"/>
              <a:buFont typeface="Times New Roman" panose="02020603050405020304" charset="0"/>
              <a:defRPr sz="3400" b="1">
                <a:solidFill>
                  <a:srgbClr val="000000"/>
                </a:solidFill>
                <a:latin typeface="Arial" panose="020B0604020202020204" pitchFamily="34" charset="0"/>
                <a:ea typeface="MS Gothic" panose="020B0609070205080204" pitchFamily="49" charset="-128"/>
              </a:defRPr>
            </a:lvl7pPr>
            <a:lvl8pPr marL="3429000" indent="-228600" algn="l" defTabSz="449580" rtl="0" fontAlgn="base" hangingPunct="0">
              <a:lnSpc>
                <a:spcPct val="93000"/>
              </a:lnSpc>
              <a:spcBef>
                <a:spcPct val="0"/>
              </a:spcBef>
              <a:spcAft>
                <a:spcPct val="0"/>
              </a:spcAft>
              <a:buClr>
                <a:srgbClr val="000000"/>
              </a:buClr>
              <a:buSzPct val="100000"/>
              <a:buFont typeface="Times New Roman" panose="02020603050405020304" charset="0"/>
              <a:defRPr sz="3400" b="1">
                <a:solidFill>
                  <a:srgbClr val="000000"/>
                </a:solidFill>
                <a:latin typeface="Arial" panose="020B0604020202020204" pitchFamily="34" charset="0"/>
                <a:ea typeface="MS Gothic" panose="020B0609070205080204" pitchFamily="49" charset="-128"/>
              </a:defRPr>
            </a:lvl8pPr>
            <a:lvl9pPr marL="3886200" indent="-228600" algn="l" defTabSz="449580" rtl="0" fontAlgn="base" hangingPunct="0">
              <a:lnSpc>
                <a:spcPct val="93000"/>
              </a:lnSpc>
              <a:spcBef>
                <a:spcPct val="0"/>
              </a:spcBef>
              <a:spcAft>
                <a:spcPct val="0"/>
              </a:spcAft>
              <a:buClr>
                <a:srgbClr val="000000"/>
              </a:buClr>
              <a:buSzPct val="100000"/>
              <a:buFont typeface="Times New Roman" panose="02020603050405020304" charset="0"/>
              <a:defRPr sz="3400" b="1">
                <a:solidFill>
                  <a:srgbClr val="000000"/>
                </a:solidFill>
                <a:latin typeface="Arial" panose="020B0604020202020204" pitchFamily="34" charset="0"/>
                <a:ea typeface="MS Gothic" panose="020B0609070205080204" pitchFamily="49" charset="-128"/>
              </a:defRPr>
            </a:lvl9pPr>
          </a:lstStyle>
          <a:p>
            <a:r>
              <a:rPr lang="zh-CN" altLang="en-US" sz="2000" dirty="0">
                <a:latin typeface="仿宋" panose="02010609060101010101" charset="-122"/>
                <a:ea typeface="仿宋" panose="02010609060101010101" charset="-122"/>
                <a:cs typeface="仿宋" panose="02010609060101010101" charset="-122"/>
              </a:rPr>
              <a:t>红帽将大量的研发力量投入到后向移植（</a:t>
            </a:r>
            <a:r>
              <a:rPr lang="en-US" altLang="zh-CN" sz="2000" dirty="0">
                <a:latin typeface="仿宋" panose="02010609060101010101" charset="-122"/>
                <a:ea typeface="仿宋" panose="02010609060101010101" charset="-122"/>
                <a:cs typeface="仿宋" panose="02010609060101010101" charset="-122"/>
              </a:rPr>
              <a:t>backporting</a:t>
            </a:r>
            <a:r>
              <a:rPr lang="zh-CN" altLang="en-US" sz="2000" dirty="0">
                <a:latin typeface="仿宋" panose="02010609060101010101" charset="-122"/>
                <a:ea typeface="仿宋" panose="02010609060101010101" charset="-122"/>
                <a:cs typeface="仿宋" panose="02010609060101010101" charset="-122"/>
              </a:rPr>
              <a:t>），在确保兼容性，稳定性的基础上，用最小的代码改动，解决客户最需要解决的稳定性，安全性问题，同时不会引入新的问题。</a:t>
            </a:r>
            <a:endParaRPr lang="en-US" altLang="zh-CN" sz="2000" dirty="0">
              <a:latin typeface="仿宋" panose="02010609060101010101" charset="-122"/>
              <a:ea typeface="仿宋" panose="02010609060101010101" charset="-122"/>
              <a:cs typeface="仿宋" panose="02010609060101010101" charset="-122"/>
            </a:endParaRPr>
          </a:p>
        </p:txBody>
      </p:sp>
      <p:sp>
        <p:nvSpPr>
          <p:cNvPr id="7" name="矩形 6"/>
          <p:cNvSpPr/>
          <p:nvPr/>
        </p:nvSpPr>
        <p:spPr>
          <a:xfrm>
            <a:off x="7131487" y="1329971"/>
            <a:ext cx="6094080" cy="306705"/>
          </a:xfrm>
          <a:prstGeom prst="rect">
            <a:avLst/>
          </a:prstGeom>
        </p:spPr>
        <p:txBody>
          <a:bodyPr>
            <a:spAutoFit/>
          </a:bodyPr>
          <a:lstStyle/>
          <a:p>
            <a:r>
              <a:rPr lang="zh-CN" altLang="en-US" sz="1400" dirty="0">
                <a:solidFill>
                  <a:schemeClr val="tx1"/>
                </a:solidFill>
                <a:latin typeface="仿宋" panose="02010609060101010101" charset="-122"/>
                <a:ea typeface="仿宋" panose="02010609060101010101" charset="-122"/>
              </a:rPr>
              <a:t>开源社区版本不断向前演进</a:t>
            </a:r>
            <a:endParaRPr lang="zh-CN" altLang="en-US" sz="1400" dirty="0">
              <a:solidFill>
                <a:schemeClr val="tx1"/>
              </a:solidFill>
              <a:latin typeface="仿宋" panose="02010609060101010101" charset="-122"/>
              <a:ea typeface="仿宋" panose="02010609060101010101" charset="-122"/>
            </a:endParaRPr>
          </a:p>
        </p:txBody>
      </p:sp>
      <p:sp>
        <p:nvSpPr>
          <p:cNvPr id="3" name="右箭头 2"/>
          <p:cNvSpPr/>
          <p:nvPr/>
        </p:nvSpPr>
        <p:spPr bwMode="auto">
          <a:xfrm>
            <a:off x="7131712" y="3514334"/>
            <a:ext cx="6357569" cy="58792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defTabSz="337185" fontAlgn="base" hangingPunct="0">
              <a:lnSpc>
                <a:spcPct val="93000"/>
              </a:lnSpc>
              <a:spcBef>
                <a:spcPct val="0"/>
              </a:spcBef>
              <a:spcAft>
                <a:spcPct val="0"/>
              </a:spcAft>
              <a:buClr>
                <a:srgbClr val="000000"/>
              </a:buClr>
              <a:buSzPct val="100000"/>
            </a:pPr>
            <a:r>
              <a:rPr lang="en-US" altLang="zh-CN" dirty="0">
                <a:solidFill>
                  <a:schemeClr val="bg1"/>
                </a:solidFill>
                <a:latin typeface="仿宋" panose="02010609060101010101" charset="-122"/>
                <a:ea typeface="仿宋" panose="02010609060101010101" charset="-122"/>
                <a:cs typeface="仿宋" panose="02010609060101010101" charset="-122"/>
              </a:rPr>
              <a:t>RHEL8     </a:t>
            </a:r>
            <a:r>
              <a:rPr lang="zh-CN" altLang="en-US" dirty="0">
                <a:solidFill>
                  <a:schemeClr val="bg1"/>
                </a:solidFill>
                <a:latin typeface="仿宋" panose="02010609060101010101" charset="-122"/>
                <a:ea typeface="仿宋" panose="02010609060101010101" charset="-122"/>
                <a:cs typeface="仿宋" panose="02010609060101010101" charset="-122"/>
              </a:rPr>
              <a:t>在</a:t>
            </a:r>
            <a:r>
              <a:rPr lang="en-US" altLang="zh-CN" dirty="0">
                <a:solidFill>
                  <a:schemeClr val="bg1"/>
                </a:solidFill>
                <a:latin typeface="仿宋" panose="02010609060101010101" charset="-122"/>
                <a:ea typeface="仿宋" panose="02010609060101010101" charset="-122"/>
                <a:cs typeface="仿宋" panose="02010609060101010101" charset="-122"/>
              </a:rPr>
              <a:t>4.18</a:t>
            </a:r>
            <a:r>
              <a:rPr lang="zh-CN" altLang="en-US" dirty="0">
                <a:solidFill>
                  <a:schemeClr val="bg1"/>
                </a:solidFill>
                <a:latin typeface="仿宋" panose="02010609060101010101" charset="-122"/>
                <a:ea typeface="仿宋" panose="02010609060101010101" charset="-122"/>
                <a:cs typeface="仿宋" panose="02010609060101010101" charset="-122"/>
              </a:rPr>
              <a:t>基础上不断修复</a:t>
            </a:r>
            <a:endParaRPr lang="zh-CN" altLang="en-US" dirty="0">
              <a:solidFill>
                <a:schemeClr val="bg1"/>
              </a:solidFill>
              <a:latin typeface="仿宋" panose="02010609060101010101" charset="-122"/>
              <a:ea typeface="仿宋" panose="02010609060101010101" charset="-122"/>
              <a:cs typeface="仿宋" panose="02010609060101010101" charset="-122"/>
            </a:endParaRPr>
          </a:p>
        </p:txBody>
      </p:sp>
    </p:spTree>
  </p:cSld>
  <p:clrMapOvr>
    <a:masterClrMapping/>
  </p:clrMapOvr>
  <p:transition/>
</p:sld>
</file>

<file path=ppt/theme/theme1.xml><?xml version="1.0" encoding="utf-8"?>
<a:theme xmlns:a="http://schemas.openxmlformats.org/drawingml/2006/main" name="WelcomeDoc">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欢迎使用 PowerPoint</Template>
  <TotalTime>0</TotalTime>
  <Words>8174</Words>
  <Application>WPS 演示</Application>
  <PresentationFormat>宽屏</PresentationFormat>
  <Paragraphs>902</Paragraphs>
  <Slides>36</Slides>
  <Notes>6</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66" baseType="lpstr">
      <vt:lpstr>Arial</vt:lpstr>
      <vt:lpstr>宋体</vt:lpstr>
      <vt:lpstr>Wingdings</vt:lpstr>
      <vt:lpstr>Microsoft YaHei UI</vt:lpstr>
      <vt:lpstr>仿宋</vt:lpstr>
      <vt:lpstr>Helvetica Neue</vt:lpstr>
      <vt:lpstr>PakType Naskh Basic</vt:lpstr>
      <vt:lpstr>Gill Sans SemiBold</vt:lpstr>
      <vt:lpstr>Proxima Nova</vt:lpstr>
      <vt:lpstr>Calibri</vt:lpstr>
      <vt:lpstr>Gill Sans</vt:lpstr>
      <vt:lpstr>Helvetica</vt:lpstr>
      <vt:lpstr>Overpass</vt:lpstr>
      <vt:lpstr>Times New Roman</vt:lpstr>
      <vt:lpstr>MS Gothic</vt:lpstr>
      <vt:lpstr>PMingLiU</vt:lpstr>
      <vt:lpstr>Noto Serif CJK JP</vt:lpstr>
      <vt:lpstr>Arial Unicode MS</vt:lpstr>
      <vt:lpstr>Calibri</vt:lpstr>
      <vt:lpstr>楷体</vt:lpstr>
      <vt:lpstr>Arial</vt:lpstr>
      <vt:lpstr>微软雅黑</vt:lpstr>
      <vt:lpstr>Times New Roman</vt:lpstr>
      <vt:lpstr>Microsoft Yahei</vt:lpstr>
      <vt:lpstr>Arial Unicode MS</vt:lpstr>
      <vt:lpstr>Segoe UI</vt:lpstr>
      <vt:lpstr>Segoe UI Light</vt:lpstr>
      <vt:lpstr>Apple Braille</vt:lpstr>
      <vt:lpstr>WelcomeDoc</vt:lpstr>
      <vt:lpstr>Visio.Drawing.15</vt:lpstr>
      <vt:lpstr>Linux自动化运维管理</vt:lpstr>
      <vt:lpstr>议程</vt:lpstr>
      <vt:lpstr>在安全方面红帽能为交通银行做什么</vt:lpstr>
      <vt:lpstr>安全团队及时响应：快速响应</vt:lpstr>
      <vt:lpstr>安全团队及时响应：Red Hat 补丁分类和级别定义</vt:lpstr>
      <vt:lpstr>安全团队及时响应：及时发布安全信息和跟新安全统计</vt:lpstr>
      <vt:lpstr>红帽Linux内核热补丁技术Kpatch</vt:lpstr>
      <vt:lpstr>红帽补丁管理相关的工具</vt:lpstr>
      <vt:lpstr>红帽的升级策略：同一个大版本里最新的是最好的</vt:lpstr>
      <vt:lpstr>PowerPoint 演示文稿</vt:lpstr>
      <vt:lpstr>Linux运维管理方面已知问题汇总</vt:lpstr>
      <vt:lpstr>功能亮点：自动部署</vt:lpstr>
      <vt:lpstr>功能亮点：软件升级</vt:lpstr>
      <vt:lpstr>功能亮点：安全更新</vt:lpstr>
      <vt:lpstr>功能亮点：合规性检查</vt:lpstr>
      <vt:lpstr>功能亮点：用户权限</vt:lpstr>
      <vt:lpstr>功能亮点：批处理</vt:lpstr>
      <vt:lpstr>亮点功能：基于角色的权限管理</vt:lpstr>
      <vt:lpstr>支持分级管理，理论没有被管服务器数量限制</vt:lpstr>
      <vt:lpstr>Satellite可以解决补丁升级中的各个环节</vt:lpstr>
      <vt:lpstr>PowerPoint 演示文稿</vt:lpstr>
      <vt:lpstr>功能广泛的系统自动化运维功能</vt:lpstr>
      <vt:lpstr>PowerPoint 演示文稿</vt:lpstr>
      <vt:lpstr>Ansible &amp; Tower 对比</vt:lpstr>
      <vt:lpstr>Red Hat Insights：前瞻性和连续的检测和评估</vt:lpstr>
      <vt:lpstr>Red Hat Insights与现有Redhat产品的集成</vt:lpstr>
      <vt:lpstr>Red Hat Insights的技术特点</vt:lpstr>
      <vt:lpstr>Insights现场检查</vt:lpstr>
      <vt:lpstr>红帽服务体系</vt:lpstr>
      <vt:lpstr>红帽漏洞分析和评估服务</vt:lpstr>
      <vt:lpstr>安全规范和安全加固</vt:lpstr>
      <vt:lpstr>红帽补丁和版本管理运维方案</vt:lpstr>
      <vt:lpstr>涉及的红帽产品清单和数量</vt:lpstr>
      <vt:lpstr>某发展行补丁管理系统</vt:lpstr>
      <vt:lpstr>红帽补丁管理方案的优势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[=^T^=]</cp:lastModifiedBy>
  <cp:revision>72</cp:revision>
  <dcterms:created xsi:type="dcterms:W3CDTF">2019-10-12T03:08:00Z</dcterms:created>
  <dcterms:modified xsi:type="dcterms:W3CDTF">2019-10-12T03:08:00Z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y fmtid="{D5CDD505-2E9C-101B-9397-08002B2CF9AE}" pid="3" name="KSOProductBuildVer">
    <vt:lpwstr>2052-11.1.0.8865</vt:lpwstr>
  </property>
</Properties>
</file>